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B6949-AD97-4A31-9BCD-2C9AAE6D04C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89E02-7BF4-4A30-96E0-743ECF7E85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33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B6949-AD97-4A31-9BCD-2C9AAE6D04C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9E02-7BF4-4A30-96E0-743ECF7E85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95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49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6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6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7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5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79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9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9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76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91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3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46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1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4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80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6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93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8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75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49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38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83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1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67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55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13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78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8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93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0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9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1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47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18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09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7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01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55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5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90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02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72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7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4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99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122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28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10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22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04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5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8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6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30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67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9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28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6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3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2021-11-11T04:25:19Z</dcterms:created>
  <dcterms:modified xsi:type="dcterms:W3CDTF">2021-11-11T04:25:19Z</dcterms:modified>
</cp:coreProperties>
</file>