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3F39-FB07-4DBB-9B45-162D434029F9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8A639-8DA7-452D-943F-C43F5C09D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83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23F39-FB07-4DBB-9B45-162D434029F9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8A639-8DA7-452D-943F-C43F5C09DA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61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28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49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95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9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80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87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23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19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34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90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67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0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1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25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31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46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40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2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04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81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9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11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6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96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2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3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94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2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8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14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49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41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14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00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5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39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0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50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37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1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3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29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13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39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8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64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012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74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16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5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5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436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653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7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79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9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2021-11-11T04:24:55Z</dcterms:created>
  <dcterms:modified xsi:type="dcterms:W3CDTF">2021-11-11T04:24:55Z</dcterms:modified>
</cp:coreProperties>
</file>