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794C9-97E2-440A-8EBF-FB67F0A2BF4F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86E4-C4BA-4885-BBB4-0C42FD1E5E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607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794C9-97E2-440A-8EBF-FB67F0A2BF4F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886E4-C4BA-4885-BBB4-0C42FD1E5E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264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13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65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46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66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09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08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26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90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61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10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79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99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22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37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88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08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16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01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55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21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56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95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67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92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666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79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276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279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504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27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15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411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32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169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41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489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8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041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467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427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780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907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962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73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941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207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366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658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668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581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070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899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660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735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49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11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31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24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27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9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09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2021-11-11T04:24:04Z</dcterms:created>
  <dcterms:modified xsi:type="dcterms:W3CDTF">2021-11-11T04:24:04Z</dcterms:modified>
</cp:coreProperties>
</file>