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FFD1-23C8-4EE2-9E61-3D679EA3EE8B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DB9B-8BEC-4D49-B3D2-23D67EE925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5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FFD1-23C8-4EE2-9E61-3D679EA3EE8B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DB9B-8BEC-4D49-B3D2-23D67EE925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88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4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1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88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3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05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7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9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9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38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68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13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1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7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4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4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7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846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4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7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0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47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54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8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0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7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080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20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8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62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16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75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20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80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532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49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977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71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6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61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1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84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3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28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484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4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5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584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5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9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2021-11-11T04:22:58Z</dcterms:created>
  <dcterms:modified xsi:type="dcterms:W3CDTF">2021-11-11T04:22:58Z</dcterms:modified>
</cp:coreProperties>
</file>