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</p:sldIdLst>
  <p:sldSz cx="9144000" cy="6858000" type="screen4x3"/>
  <p:notesSz cx="6797675" cy="99266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A9E7C-7EDF-4DD1-A88A-6060BF8C4CAD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D7C48-13BB-4881-86C4-69FC635C46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32215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1A9E7C-7EDF-4DD1-A88A-6060BF8C4CAD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FD7C48-13BB-4881-86C4-69FC635C46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3236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9340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3411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2987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8925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2008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6946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1149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1275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0050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4713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5411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9890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2413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4535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4398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5479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8681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4161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9562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0847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4164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8151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6966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0721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028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8961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5727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3087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0090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73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5625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2569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2430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3076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4857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1235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2478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6437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7895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4394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50924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6585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24637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554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11237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42870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78741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70534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35951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00510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24765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99040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97113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86134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3730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07184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8918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81935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0149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20669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4795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02747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99959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27849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49903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3148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83529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26755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69456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33709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2586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53474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9552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7126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3548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592</Words>
  <Application>Microsoft Office PowerPoint</Application>
  <PresentationFormat>画面に合わせる (4:3)</PresentationFormat>
  <Paragraphs>74</Paragraphs>
  <Slides>75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75</vt:i4>
      </vt:variant>
    </vt:vector>
  </HeadingPairs>
  <TitlesOfParts>
    <vt:vector size="80" baseType="lpstr">
      <vt:lpstr>Arial</vt:lpstr>
      <vt:lpstr>UD デジタル 教科書体 N-B</vt:lpstr>
      <vt:lpstr>游ゴシック</vt:lpstr>
      <vt:lpstr>游ゴシック Light</vt:lpstr>
      <vt:lpstr>Office テーマ</vt:lpstr>
      <vt:lpstr>PowerPoint プレゼンテーション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加藤 尚子</dc:creator>
  <cp:lastModifiedBy>加藤 尚子</cp:lastModifiedBy>
  <cp:revision>1</cp:revision>
  <dcterms:created xsi:type="dcterms:W3CDTF">2021-11-11T04:31:06Z</dcterms:created>
  <dcterms:modified xsi:type="dcterms:W3CDTF">2021-11-11T04:31:06Z</dcterms:modified>
</cp:coreProperties>
</file>