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5A96F-B5F4-435B-A359-61B4DE9B3F24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276A-08F5-435B-B1E9-89BDE5CF7B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6680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5A96F-B5F4-435B-A359-61B4DE9B3F24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9276A-08F5-435B-B1E9-89BDE5CF7B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340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47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52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37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24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5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70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27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01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9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59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97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31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65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62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97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57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56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18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73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55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32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82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94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87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31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91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929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679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622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08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612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895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41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65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045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330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885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158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784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958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087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611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48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14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84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117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475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106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714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804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883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595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456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967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97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022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753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97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38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90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95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2021-11-11T04:30:19Z</dcterms:created>
  <dcterms:modified xsi:type="dcterms:W3CDTF">2021-11-11T04:30:19Z</dcterms:modified>
</cp:coreProperties>
</file>