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8D0A3-25AC-4C14-9E9F-DBF9816B327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96F5-8AD1-4D22-B612-77821CC27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519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8D0A3-25AC-4C14-9E9F-DBF9816B327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096F5-8AD1-4D22-B612-77821CC27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15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2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78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9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8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90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03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00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6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33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8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2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95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45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7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1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03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2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06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98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36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24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42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21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7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04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21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53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34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00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9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93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83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51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34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33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72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0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31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81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6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75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80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60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011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09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11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74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76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081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58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22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70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77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7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096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950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4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51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01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2021-11-11T04:29:25Z</dcterms:created>
  <dcterms:modified xsi:type="dcterms:W3CDTF">2021-11-11T04:29:25Z</dcterms:modified>
</cp:coreProperties>
</file>