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37CFB-366C-4B09-A01C-EA0CC9A84690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A118-459E-4385-A411-E0745C205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689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37CFB-366C-4B09-A01C-EA0CC9A84690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1A118-459E-4385-A411-E0745C205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64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98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1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78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54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7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3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61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75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88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72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80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47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8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21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40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31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89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94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10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07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83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49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99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2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28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87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89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67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72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686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6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20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09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228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99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63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17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72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99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7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60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93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3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772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138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49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19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67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13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30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62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5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718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656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49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3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2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45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2021-11-11T04:28:57Z</dcterms:created>
  <dcterms:modified xsi:type="dcterms:W3CDTF">2021-11-11T04:28:57Z</dcterms:modified>
</cp:coreProperties>
</file>