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057D8-D241-4618-B0F5-FB243CBB7C9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D913-8854-47C2-8781-F6AE771E6C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38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057D8-D241-4618-B0F5-FB243CBB7C9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D913-8854-47C2-8781-F6AE771E6C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66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4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6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7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0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2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8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2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7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0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50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7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65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48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68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1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9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6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57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9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0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18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2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5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2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3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46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4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8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9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8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25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77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3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03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33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25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8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7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01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0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62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6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2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8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65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91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0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42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5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9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882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4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056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35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48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12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746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9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3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84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584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735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19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88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76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752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656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17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画面に合わせる (4:3)</PresentationFormat>
  <Paragraphs>80</Paragraphs>
  <Slides>81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81</vt:i4>
      </vt:variant>
    </vt:vector>
  </HeadingPairs>
  <TitlesOfParts>
    <vt:vector size="8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2021-11-11T04:38:00Z</dcterms:created>
  <dcterms:modified xsi:type="dcterms:W3CDTF">2021-11-11T04:38:01Z</dcterms:modified>
</cp:coreProperties>
</file>