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9926638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673F-5EF6-4286-8C51-D2CFB59FA523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6E1B-407D-494A-8A09-1E79611227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375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1673F-5EF6-4286-8C51-D2CFB59FA523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16E1B-407D-494A-8A09-1E79611227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250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46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66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90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0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66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0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52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79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04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85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59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60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87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27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5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31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41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37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79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65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8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78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43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84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59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71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61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90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11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42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79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710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62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655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750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07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727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964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785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855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575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19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575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46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888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310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808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753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13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385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182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576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914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578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81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605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338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67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15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41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9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2021-11-11T04:37:32Z</dcterms:created>
  <dcterms:modified xsi:type="dcterms:W3CDTF">2021-11-11T04:37:32Z</dcterms:modified>
</cp:coreProperties>
</file>