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EF08-956B-43F5-9261-09E1B2B614C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27D4-67F9-4FC7-BB21-700FE8D8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1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BEF08-956B-43F5-9261-09E1B2B614C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827D4-67F9-4FC7-BB21-700FE8D8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31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1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8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2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5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47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3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86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50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07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68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5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3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57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3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2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5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60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32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63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09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2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6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84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4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9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6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5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5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7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3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0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3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0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9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21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83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47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87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22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6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2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56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05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9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8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2021-11-11T04:36:27Z</dcterms:created>
  <dcterms:modified xsi:type="dcterms:W3CDTF">2021-11-11T04:36:27Z</dcterms:modified>
</cp:coreProperties>
</file>