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9926638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EF24E-F7B5-48ED-BCA1-A8A2A95E8525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3918-84E7-45C2-9860-D9F9A0991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554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EF24E-F7B5-48ED-BCA1-A8A2A95E8525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3918-84E7-45C2-9860-D9F9A09916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972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30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82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68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89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92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88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49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90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0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2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78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20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87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96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58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19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43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54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24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90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75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8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68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96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76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21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64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82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78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41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82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42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00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687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019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453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090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583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05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879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183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266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64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93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737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15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049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84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518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462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910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113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429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12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889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738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40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9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32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36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2021-11-11T04:35:42Z</dcterms:created>
  <dcterms:modified xsi:type="dcterms:W3CDTF">2021-11-11T04:35:42Z</dcterms:modified>
</cp:coreProperties>
</file>