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9926638" cy="67976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16D0D-5F58-4204-847D-50AF2C3A8E08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1AF1B-398E-42E7-B834-BE1DEB56BB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864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16D0D-5F58-4204-847D-50AF2C3A8E08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1AF1B-398E-42E7-B834-BE1DEB56BB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7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759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7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60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91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84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55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76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35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02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56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91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42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5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08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41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810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29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16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20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455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59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73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82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27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45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84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8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68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65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25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31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1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96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334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48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911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05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870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280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006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6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67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07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36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98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247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581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816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450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260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617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945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09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72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316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167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57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15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07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6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2021-11-11T04:35:05Z</dcterms:created>
  <dcterms:modified xsi:type="dcterms:W3CDTF">2021-11-11T04:35:05Z</dcterms:modified>
</cp:coreProperties>
</file>