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3672-873E-4D13-B8E3-6E4A2AE3B77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82D0-F0D7-4F52-A16E-01CE41D40F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54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B3672-873E-4D13-B8E3-6E4A2AE3B77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982D0-F0D7-4F52-A16E-01CE41D40F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9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68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0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8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5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6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7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46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66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5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5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2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8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97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4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7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31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25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0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1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9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67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01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23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8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0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4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8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9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61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47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4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4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7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2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8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79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4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87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77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0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1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93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21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93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46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7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170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35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5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28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8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8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0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8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2021-11-11T04:34:40Z</dcterms:created>
  <dcterms:modified xsi:type="dcterms:W3CDTF">2021-11-11T04:34:40Z</dcterms:modified>
</cp:coreProperties>
</file>