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57F7-AFCB-441C-B4A5-518EA4CF30A1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618C4-D57E-4270-A777-507A69B133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879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F57F7-AFCB-441C-B4A5-518EA4CF30A1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618C4-D57E-4270-A777-507A69B133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069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0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20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59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65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16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47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9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68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25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73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96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89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99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29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02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55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6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79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41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13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63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4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9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43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65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89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3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7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39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1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60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4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0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45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07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28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34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600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85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9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71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87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4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94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49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58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4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352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389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068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48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77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98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19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00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16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76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21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2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24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2021-11-11T04:33:53Z</dcterms:created>
  <dcterms:modified xsi:type="dcterms:W3CDTF">2021-11-11T04:33:53Z</dcterms:modified>
</cp:coreProperties>
</file>