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D735-401A-4ED8-AB96-419D67EF0606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EEC-59D1-41BF-A40B-7D8A7AFE5F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527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7D735-401A-4ED8-AB96-419D67EF0606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C5EEC-59D1-41BF-A40B-7D8A7AFE5F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58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36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52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1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41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14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93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30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72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94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56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6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11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3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86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04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73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01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94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86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58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96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28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99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39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81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0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52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56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1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92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42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79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66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24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92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25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14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052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858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58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42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14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607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21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433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023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562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85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568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125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7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48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4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01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2021-11-11T04:33:05Z</dcterms:created>
  <dcterms:modified xsi:type="dcterms:W3CDTF">2021-11-11T04:33:05Z</dcterms:modified>
</cp:coreProperties>
</file>