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6240-59AB-4937-9A5C-35AE3B08629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A22E0-D1AB-4E58-ADF0-25CB1883D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80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6240-59AB-4937-9A5C-35AE3B08629D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A22E0-D1AB-4E58-ADF0-25CB1883D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6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8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8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5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86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4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7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03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84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80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3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3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7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6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77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6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3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8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6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12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1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0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7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25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70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29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24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57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1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23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76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45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2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789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59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7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1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2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971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48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1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2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13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82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631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8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49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94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90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467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001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93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7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59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79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8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5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86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37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2021-11-11T04:32:38Z</dcterms:created>
  <dcterms:modified xsi:type="dcterms:W3CDTF">2021-11-11T04:32:38Z</dcterms:modified>
</cp:coreProperties>
</file>