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31E2F-C8F9-4498-915D-4A8B21C8824C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E7342-F4E3-458E-B277-87A036319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23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31E2F-C8F9-4498-915D-4A8B21C8824C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E7342-F4E3-458E-B277-87A036319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0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98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23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73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12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92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4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12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90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5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5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6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9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1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4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17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69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76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78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04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46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2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46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26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5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73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41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72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23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34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1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21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6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3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87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43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49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90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63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56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96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140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4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1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58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84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09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1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99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27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0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519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8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759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9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173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705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1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2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89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83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2021-11-11T04:32:14Z</dcterms:created>
  <dcterms:modified xsi:type="dcterms:W3CDTF">2021-11-11T04:32:14Z</dcterms:modified>
</cp:coreProperties>
</file>