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B6D8-C59C-4D98-8D03-F3FD19C44203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9B874-2F53-4B57-862B-99FA7CF268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4881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3B6D8-C59C-4D98-8D03-F3FD19C44203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9B874-2F53-4B57-862B-99FA7CF268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914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41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97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92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97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93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46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19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30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1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7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73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91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67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01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14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26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4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00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52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99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92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47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20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47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76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572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42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91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86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02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14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50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951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794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556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86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972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376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94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765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075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317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99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777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201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93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956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006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745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306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476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261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277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16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028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30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6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06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83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73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2021-11-11T04:31:49Z</dcterms:created>
  <dcterms:modified xsi:type="dcterms:W3CDTF">2021-11-11T04:31:50Z</dcterms:modified>
</cp:coreProperties>
</file>