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</p:sldIdLst>
  <p:sldSz cx="9144000" cy="6858000" type="screen4x3"/>
  <p:notesSz cx="6797675" cy="9926638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8A8972-9CF4-4984-8AA2-F06B909B628C}" type="datetimeFigureOut">
              <a:rPr kumimoji="1" lang="ja-JP" altLang="en-US" smtClean="0"/>
              <a:t>2021/11/11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E23880-C0B8-437F-841C-24DBC56C631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644972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8A8972-9CF4-4984-8AA2-F06B909B628C}" type="datetimeFigureOut">
              <a:rPr kumimoji="1" lang="ja-JP" altLang="en-US" smtClean="0"/>
              <a:t>2021/11/11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E23880-C0B8-437F-841C-24DBC56C631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148039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kumimoji="1"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3" name="図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405234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>
              <a:lnSpc>
                <a:spcPct val="100000"/>
              </a:lnSpc>
            </a:pPr>
            <a:r>
              <a:rPr kumimoji="1" lang="ja-JP" altLang="en-US" sz="380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赤い字のぶぶんをかん字</a:t>
            </a:r>
            <a:r>
              <a:rPr lang="ja-JP" altLang="en-US" sz="380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で</a:t>
            </a:r>
            <a:r>
              <a:rPr kumimoji="1" lang="ja-JP" altLang="en-US" sz="380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書きましょう。</a:t>
            </a:r>
            <a:endParaRPr kumimoji="1" lang="ja-JP" altLang="en-US" sz="38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pic>
        <p:nvPicPr>
          <p:cNvPr id="3" name="図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281765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kumimoji="1" lang="ja-JP" altLang="en-US" sz="440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答えをかくにんしましょう。</a:t>
            </a:r>
            <a:endParaRPr kumimoji="1" lang="ja-JP" altLang="en-US" sz="44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pic>
        <p:nvPicPr>
          <p:cNvPr id="3" name="図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085842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>
              <a:lnSpc>
                <a:spcPct val="100000"/>
              </a:lnSpc>
            </a:pPr>
            <a:r>
              <a:rPr kumimoji="1" lang="ja-JP" altLang="en-US" sz="380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赤い字のぶぶんをかん字</a:t>
            </a:r>
            <a:r>
              <a:rPr lang="ja-JP" altLang="en-US" sz="380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で</a:t>
            </a:r>
            <a:r>
              <a:rPr kumimoji="1" lang="ja-JP" altLang="en-US" sz="380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書きましょう。</a:t>
            </a:r>
            <a:endParaRPr kumimoji="1" lang="ja-JP" altLang="en-US" sz="38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pic>
        <p:nvPicPr>
          <p:cNvPr id="3" name="図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462199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kumimoji="1" lang="ja-JP" altLang="en-US" sz="440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答えをかくにんしましょう。</a:t>
            </a:r>
            <a:endParaRPr kumimoji="1" lang="ja-JP" altLang="en-US" sz="44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pic>
        <p:nvPicPr>
          <p:cNvPr id="3" name="図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112224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>
              <a:lnSpc>
                <a:spcPct val="100000"/>
              </a:lnSpc>
            </a:pPr>
            <a:r>
              <a:rPr kumimoji="1" lang="ja-JP" altLang="en-US" sz="380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赤い字のぶぶんをかん字</a:t>
            </a:r>
            <a:r>
              <a:rPr lang="ja-JP" altLang="en-US" sz="380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で</a:t>
            </a:r>
            <a:r>
              <a:rPr kumimoji="1" lang="ja-JP" altLang="en-US" sz="380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書きましょう。</a:t>
            </a:r>
            <a:endParaRPr kumimoji="1" lang="ja-JP" altLang="en-US" sz="38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pic>
        <p:nvPicPr>
          <p:cNvPr id="3" name="図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588595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kumimoji="1" lang="ja-JP" altLang="en-US" sz="440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答えをかくにんしましょう。</a:t>
            </a:r>
            <a:endParaRPr kumimoji="1" lang="ja-JP" altLang="en-US" sz="44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pic>
        <p:nvPicPr>
          <p:cNvPr id="3" name="図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213144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>
              <a:lnSpc>
                <a:spcPct val="100000"/>
              </a:lnSpc>
            </a:pPr>
            <a:r>
              <a:rPr kumimoji="1" lang="ja-JP" altLang="en-US" sz="380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赤い字のぶぶんをかん字</a:t>
            </a:r>
            <a:r>
              <a:rPr lang="ja-JP" altLang="en-US" sz="380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で</a:t>
            </a:r>
            <a:r>
              <a:rPr kumimoji="1" lang="ja-JP" altLang="en-US" sz="380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書きましょう。</a:t>
            </a:r>
            <a:endParaRPr kumimoji="1" lang="ja-JP" altLang="en-US" sz="38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pic>
        <p:nvPicPr>
          <p:cNvPr id="3" name="図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451315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kumimoji="1" lang="ja-JP" altLang="en-US" sz="440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答えをかくにんしましょう。</a:t>
            </a:r>
            <a:endParaRPr kumimoji="1" lang="ja-JP" altLang="en-US" sz="44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pic>
        <p:nvPicPr>
          <p:cNvPr id="3" name="図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064986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>
              <a:lnSpc>
                <a:spcPct val="100000"/>
              </a:lnSpc>
            </a:pPr>
            <a:r>
              <a:rPr kumimoji="1" lang="ja-JP" altLang="en-US" sz="380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赤い字のぶぶんをかん字</a:t>
            </a:r>
            <a:r>
              <a:rPr lang="ja-JP" altLang="en-US" sz="380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で</a:t>
            </a:r>
            <a:r>
              <a:rPr kumimoji="1" lang="ja-JP" altLang="en-US" sz="380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書きましょう。</a:t>
            </a:r>
            <a:endParaRPr kumimoji="1" lang="ja-JP" altLang="en-US" sz="38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pic>
        <p:nvPicPr>
          <p:cNvPr id="3" name="図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661732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kumimoji="1" lang="ja-JP" altLang="en-US" sz="440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答えをかくにんしましょう。</a:t>
            </a:r>
            <a:endParaRPr kumimoji="1" lang="ja-JP" altLang="en-US" sz="44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pic>
        <p:nvPicPr>
          <p:cNvPr id="3" name="図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80213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>
              <a:lnSpc>
                <a:spcPct val="100000"/>
              </a:lnSpc>
            </a:pPr>
            <a:r>
              <a:rPr kumimoji="1" lang="ja-JP" altLang="en-US" sz="380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赤い字のぶぶんをかん字</a:t>
            </a:r>
            <a:r>
              <a:rPr lang="ja-JP" altLang="en-US" sz="380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で</a:t>
            </a:r>
            <a:r>
              <a:rPr kumimoji="1" lang="ja-JP" altLang="en-US" sz="380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書きましょう。</a:t>
            </a:r>
            <a:endParaRPr kumimoji="1" lang="ja-JP" altLang="en-US" sz="38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pic>
        <p:nvPicPr>
          <p:cNvPr id="3" name="図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836122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>
              <a:lnSpc>
                <a:spcPct val="100000"/>
              </a:lnSpc>
            </a:pPr>
            <a:r>
              <a:rPr kumimoji="1" lang="ja-JP" altLang="en-US" sz="380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赤い字のぶぶんをかん字</a:t>
            </a:r>
            <a:r>
              <a:rPr lang="ja-JP" altLang="en-US" sz="380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で</a:t>
            </a:r>
            <a:r>
              <a:rPr kumimoji="1" lang="ja-JP" altLang="en-US" sz="380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書きましょう。</a:t>
            </a:r>
            <a:endParaRPr kumimoji="1" lang="ja-JP" altLang="en-US" sz="38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pic>
        <p:nvPicPr>
          <p:cNvPr id="3" name="図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606297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kumimoji="1" lang="ja-JP" altLang="en-US" sz="440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答えをかくにんしましょう。</a:t>
            </a:r>
            <a:endParaRPr kumimoji="1" lang="ja-JP" altLang="en-US" sz="44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pic>
        <p:nvPicPr>
          <p:cNvPr id="3" name="図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497539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>
              <a:lnSpc>
                <a:spcPct val="100000"/>
              </a:lnSpc>
            </a:pPr>
            <a:r>
              <a:rPr kumimoji="1" lang="ja-JP" altLang="en-US" sz="380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赤い字のぶぶんをかん字</a:t>
            </a:r>
            <a:r>
              <a:rPr lang="ja-JP" altLang="en-US" sz="380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で</a:t>
            </a:r>
            <a:r>
              <a:rPr kumimoji="1" lang="ja-JP" altLang="en-US" sz="380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書きましょう。</a:t>
            </a:r>
            <a:endParaRPr kumimoji="1" lang="ja-JP" altLang="en-US" sz="38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pic>
        <p:nvPicPr>
          <p:cNvPr id="3" name="図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730227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kumimoji="1" lang="ja-JP" altLang="en-US" sz="440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答えをかくにんしましょう。</a:t>
            </a:r>
            <a:endParaRPr kumimoji="1" lang="ja-JP" altLang="en-US" sz="44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pic>
        <p:nvPicPr>
          <p:cNvPr id="3" name="図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25232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>
              <a:lnSpc>
                <a:spcPct val="100000"/>
              </a:lnSpc>
            </a:pPr>
            <a:r>
              <a:rPr kumimoji="1" lang="ja-JP" altLang="en-US" sz="380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赤い字のぶぶんをかん字</a:t>
            </a:r>
            <a:r>
              <a:rPr lang="ja-JP" altLang="en-US" sz="380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で</a:t>
            </a:r>
            <a:r>
              <a:rPr kumimoji="1" lang="ja-JP" altLang="en-US" sz="380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書きましょう。</a:t>
            </a:r>
            <a:endParaRPr kumimoji="1" lang="ja-JP" altLang="en-US" sz="38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pic>
        <p:nvPicPr>
          <p:cNvPr id="3" name="図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40744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kumimoji="1" lang="ja-JP" altLang="en-US" sz="440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答えをかくにんしましょう。</a:t>
            </a:r>
            <a:endParaRPr kumimoji="1" lang="ja-JP" altLang="en-US" sz="44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pic>
        <p:nvPicPr>
          <p:cNvPr id="3" name="図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091949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>
              <a:lnSpc>
                <a:spcPct val="100000"/>
              </a:lnSpc>
            </a:pPr>
            <a:r>
              <a:rPr kumimoji="1" lang="ja-JP" altLang="en-US" sz="380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赤い字のぶぶんをかん字</a:t>
            </a:r>
            <a:r>
              <a:rPr lang="ja-JP" altLang="en-US" sz="380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で</a:t>
            </a:r>
            <a:r>
              <a:rPr kumimoji="1" lang="ja-JP" altLang="en-US" sz="380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書きましょう。</a:t>
            </a:r>
            <a:endParaRPr kumimoji="1" lang="ja-JP" altLang="en-US" sz="38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pic>
        <p:nvPicPr>
          <p:cNvPr id="3" name="図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928574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kumimoji="1" lang="ja-JP" altLang="en-US" sz="440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答えをかくにんしましょう。</a:t>
            </a:r>
            <a:endParaRPr kumimoji="1" lang="ja-JP" altLang="en-US" sz="44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pic>
        <p:nvPicPr>
          <p:cNvPr id="3" name="図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74291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>
              <a:lnSpc>
                <a:spcPct val="100000"/>
              </a:lnSpc>
            </a:pPr>
            <a:r>
              <a:rPr kumimoji="1" lang="ja-JP" altLang="en-US" sz="380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赤い字のぶぶんをかん字</a:t>
            </a:r>
            <a:r>
              <a:rPr lang="ja-JP" altLang="en-US" sz="380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で</a:t>
            </a:r>
            <a:r>
              <a:rPr kumimoji="1" lang="ja-JP" altLang="en-US" sz="380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書きましょう。</a:t>
            </a:r>
            <a:endParaRPr kumimoji="1" lang="ja-JP" altLang="en-US" sz="38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pic>
        <p:nvPicPr>
          <p:cNvPr id="3" name="図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633218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kumimoji="1" lang="ja-JP" altLang="en-US" sz="440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答えをかくにんしましょう。</a:t>
            </a:r>
            <a:endParaRPr kumimoji="1" lang="ja-JP" altLang="en-US" sz="44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pic>
        <p:nvPicPr>
          <p:cNvPr id="3" name="図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93058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ja-JP" altLang="en-US" sz="440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答え</a:t>
            </a:r>
            <a:r>
              <a:rPr kumimoji="1" lang="ja-JP" altLang="en-US" sz="440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をかくにんしましょう。</a:t>
            </a:r>
            <a:endParaRPr kumimoji="1" lang="ja-JP" altLang="en-US" sz="44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pic>
        <p:nvPicPr>
          <p:cNvPr id="3" name="図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096879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>
              <a:lnSpc>
                <a:spcPct val="100000"/>
              </a:lnSpc>
            </a:pPr>
            <a:r>
              <a:rPr kumimoji="1" lang="ja-JP" altLang="en-US" sz="380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赤い字のぶぶんをかん字</a:t>
            </a:r>
            <a:r>
              <a:rPr lang="ja-JP" altLang="en-US" sz="380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で</a:t>
            </a:r>
            <a:r>
              <a:rPr kumimoji="1" lang="ja-JP" altLang="en-US" sz="380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書きましょう。</a:t>
            </a:r>
            <a:endParaRPr kumimoji="1" lang="ja-JP" altLang="en-US" sz="38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pic>
        <p:nvPicPr>
          <p:cNvPr id="3" name="図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974817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kumimoji="1" lang="ja-JP" altLang="en-US" sz="440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答えをかくにんしましょう。</a:t>
            </a:r>
            <a:endParaRPr kumimoji="1" lang="ja-JP" altLang="en-US" sz="44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pic>
        <p:nvPicPr>
          <p:cNvPr id="3" name="図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02351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>
              <a:lnSpc>
                <a:spcPct val="100000"/>
              </a:lnSpc>
            </a:pPr>
            <a:r>
              <a:rPr kumimoji="1" lang="ja-JP" altLang="en-US" sz="380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赤い字のぶぶんをかん字</a:t>
            </a:r>
            <a:r>
              <a:rPr lang="ja-JP" altLang="en-US" sz="380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で</a:t>
            </a:r>
            <a:r>
              <a:rPr kumimoji="1" lang="ja-JP" altLang="en-US" sz="380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書きましょう。</a:t>
            </a:r>
            <a:endParaRPr kumimoji="1" lang="ja-JP" altLang="en-US" sz="38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pic>
        <p:nvPicPr>
          <p:cNvPr id="3" name="図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78475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kumimoji="1" lang="ja-JP" altLang="en-US" sz="440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答えをかくにんしましょう。</a:t>
            </a:r>
            <a:endParaRPr kumimoji="1" lang="ja-JP" altLang="en-US" sz="44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pic>
        <p:nvPicPr>
          <p:cNvPr id="3" name="図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24501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>
              <a:lnSpc>
                <a:spcPct val="100000"/>
              </a:lnSpc>
            </a:pPr>
            <a:r>
              <a:rPr kumimoji="1" lang="ja-JP" altLang="en-US" sz="380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赤い字のぶぶんをかん字</a:t>
            </a:r>
            <a:r>
              <a:rPr lang="ja-JP" altLang="en-US" sz="380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で</a:t>
            </a:r>
            <a:r>
              <a:rPr kumimoji="1" lang="ja-JP" altLang="en-US" sz="380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書きましょう。</a:t>
            </a:r>
            <a:endParaRPr kumimoji="1" lang="ja-JP" altLang="en-US" sz="38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pic>
        <p:nvPicPr>
          <p:cNvPr id="3" name="図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33972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kumimoji="1" lang="ja-JP" altLang="en-US" sz="440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答えをかくにんしましょう。</a:t>
            </a:r>
            <a:endParaRPr kumimoji="1" lang="ja-JP" altLang="en-US" sz="44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pic>
        <p:nvPicPr>
          <p:cNvPr id="3" name="図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950898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>
              <a:lnSpc>
                <a:spcPct val="100000"/>
              </a:lnSpc>
            </a:pPr>
            <a:r>
              <a:rPr kumimoji="1" lang="ja-JP" altLang="en-US" sz="380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赤い字のぶぶんをかん字</a:t>
            </a:r>
            <a:r>
              <a:rPr lang="ja-JP" altLang="en-US" sz="380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で</a:t>
            </a:r>
            <a:r>
              <a:rPr kumimoji="1" lang="ja-JP" altLang="en-US" sz="380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書きましょう。</a:t>
            </a:r>
            <a:endParaRPr kumimoji="1" lang="ja-JP" altLang="en-US" sz="38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pic>
        <p:nvPicPr>
          <p:cNvPr id="3" name="図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43290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kumimoji="1" lang="ja-JP" altLang="en-US" sz="440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答えをかくにんしましょう。</a:t>
            </a:r>
            <a:endParaRPr kumimoji="1" lang="ja-JP" altLang="en-US" sz="44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pic>
        <p:nvPicPr>
          <p:cNvPr id="3" name="図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850189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210</Words>
  <Application>Microsoft Office PowerPoint</Application>
  <PresentationFormat>画面に合わせる (4:3)</PresentationFormat>
  <Paragraphs>30</Paragraphs>
  <Slides>31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4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31</vt:i4>
      </vt:variant>
    </vt:vector>
  </HeadingPairs>
  <TitlesOfParts>
    <vt:vector size="36" baseType="lpstr">
      <vt:lpstr>Arial</vt:lpstr>
      <vt:lpstr>UD デジタル 教科書体 N-B</vt:lpstr>
      <vt:lpstr>游ゴシック</vt:lpstr>
      <vt:lpstr>游ゴシック Light</vt:lpstr>
      <vt:lpstr>Office テーマ</vt:lpstr>
      <vt:lpstr>PowerPoint プレゼンテーション</vt:lpstr>
      <vt:lpstr>赤い字のぶぶんをかん字で書きましょう。</vt:lpstr>
      <vt:lpstr>答えをかくにんしましょう。</vt:lpstr>
      <vt:lpstr>赤い字のぶぶんをかん字で書きましょう。</vt:lpstr>
      <vt:lpstr>答えをかくにんしましょう。</vt:lpstr>
      <vt:lpstr>赤い字のぶぶんをかん字で書きましょう。</vt:lpstr>
      <vt:lpstr>答えをかくにんしましょう。</vt:lpstr>
      <vt:lpstr>赤い字のぶぶんをかん字で書きましょう。</vt:lpstr>
      <vt:lpstr>答えをかくにんしましょう。</vt:lpstr>
      <vt:lpstr>赤い字のぶぶんをかん字で書きましょう。</vt:lpstr>
      <vt:lpstr>答えをかくにんしましょう。</vt:lpstr>
      <vt:lpstr>赤い字のぶぶんをかん字で書きましょう。</vt:lpstr>
      <vt:lpstr>答えをかくにんしましょう。</vt:lpstr>
      <vt:lpstr>赤い字のぶぶんをかん字で書きましょう。</vt:lpstr>
      <vt:lpstr>答えをかくにんしましょう。</vt:lpstr>
      <vt:lpstr>赤い字のぶぶんをかん字で書きましょう。</vt:lpstr>
      <vt:lpstr>答えをかくにんしましょう。</vt:lpstr>
      <vt:lpstr>赤い字のぶぶんをかん字で書きましょう。</vt:lpstr>
      <vt:lpstr>答えをかくにんしましょう。</vt:lpstr>
      <vt:lpstr>赤い字のぶぶんをかん字で書きましょう。</vt:lpstr>
      <vt:lpstr>答えをかくにんしましょう。</vt:lpstr>
      <vt:lpstr>赤い字のぶぶんをかん字で書きましょう。</vt:lpstr>
      <vt:lpstr>答えをかくにんしましょう。</vt:lpstr>
      <vt:lpstr>赤い字のぶぶんをかん字で書きましょう。</vt:lpstr>
      <vt:lpstr>答えをかくにんしましょう。</vt:lpstr>
      <vt:lpstr>赤い字のぶぶんをかん字で書きましょう。</vt:lpstr>
      <vt:lpstr>答えをかくにんしましょう。</vt:lpstr>
      <vt:lpstr>赤い字のぶぶんをかん字で書きましょう。</vt:lpstr>
      <vt:lpstr>答えをかくにんしましょう。</vt:lpstr>
      <vt:lpstr>赤い字のぶぶんをかん字で書きましょう。</vt:lpstr>
      <vt:lpstr>答えをかくにんしましょう。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加藤 尚子</dc:creator>
  <cp:lastModifiedBy>加藤 尚子</cp:lastModifiedBy>
  <cp:revision>1</cp:revision>
  <dcterms:created xsi:type="dcterms:W3CDTF">2021-11-11T04:44:04Z</dcterms:created>
  <dcterms:modified xsi:type="dcterms:W3CDTF">2021-11-11T04:44:04Z</dcterms:modified>
</cp:coreProperties>
</file>