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A4835-50BB-4E89-84C0-AE8FC6711474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ECAB-C551-4B60-9A45-767A0E294E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657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A4835-50BB-4E89-84C0-AE8FC6711474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8ECAB-C551-4B60-9A45-767A0E294E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097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80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60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91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01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20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66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61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60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25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23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32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98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72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80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99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98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50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81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90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72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09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6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32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71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03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95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66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36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03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1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52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84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70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48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75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049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16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72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57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091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115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39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256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669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90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122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356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496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11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75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301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71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9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867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923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88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63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57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53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2021-11-11T05:51:10Z</dcterms:created>
  <dcterms:modified xsi:type="dcterms:W3CDTF">2021-11-11T05:51:10Z</dcterms:modified>
</cp:coreProperties>
</file>