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A882-D5BF-45B2-94F6-1A598FF6812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5A6D3-2F95-4394-B307-061E471020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94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0A882-D5BF-45B2-94F6-1A598FF6812F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5A6D3-2F95-4394-B307-061E471020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09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8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60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4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7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2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2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5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67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0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5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3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11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73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7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3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1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78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94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2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06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4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97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1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0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3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2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0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99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12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9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9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6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3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42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39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21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19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48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2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9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66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445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89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7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40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5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8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44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2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7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1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7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1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8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5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10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2021-11-11T04:47:38Z</dcterms:created>
  <dcterms:modified xsi:type="dcterms:W3CDTF">2021-11-11T04:47:38Z</dcterms:modified>
</cp:coreProperties>
</file>