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AB85-DCDB-4748-ACD6-56CFE4491FB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9581-D148-4E79-91A4-1ECE1D972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04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7AB85-DCDB-4748-ACD6-56CFE4491FB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59581-D148-4E79-91A4-1ECE1D972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93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2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8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2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3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0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4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9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50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9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4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6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19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5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4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6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64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50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3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5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6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70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90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12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73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6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1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6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06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25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80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69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9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64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10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3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6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52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3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82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4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7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35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3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3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90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3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30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09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5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2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5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93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39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2021-11-11T04:46:48Z</dcterms:created>
  <dcterms:modified xsi:type="dcterms:W3CDTF">2021-11-11T04:46:48Z</dcterms:modified>
</cp:coreProperties>
</file>