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EF1A4-0B11-4B4C-AD73-FFF9863C4FE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065A-DB4D-4E2E-AA72-6000DB803F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194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EF1A4-0B11-4B4C-AD73-FFF9863C4FE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4065A-DB4D-4E2E-AA72-6000DB803F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82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4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73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83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3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2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19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5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5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99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00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42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63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54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25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5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98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32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67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7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0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53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19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56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23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1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9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93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70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91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4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1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56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34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369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05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44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42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2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52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1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91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1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86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11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484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28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67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8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6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501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04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1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8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0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00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2021-11-11T04:46:26Z</dcterms:created>
  <dcterms:modified xsi:type="dcterms:W3CDTF">2021-11-11T04:46:26Z</dcterms:modified>
</cp:coreProperties>
</file>