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48EF-EC87-4194-8D9A-C5D71BD4F8C3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9BD5-AEE2-4440-B5B7-9DC5617AE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86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48EF-EC87-4194-8D9A-C5D71BD4F8C3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9BD5-AEE2-4440-B5B7-9DC5617AE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10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1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5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3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5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2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14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1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2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3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9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41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74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47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1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7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11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0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21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09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3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16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48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77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8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28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0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87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3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6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18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0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5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8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6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2021-11-11T05:54:35Z</dcterms:created>
  <dcterms:modified xsi:type="dcterms:W3CDTF">2021-11-11T05:54:35Z</dcterms:modified>
</cp:coreProperties>
</file>