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E0CB-FA13-4F58-94BA-390C2FD1FC3F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7E-E2A1-412F-B8D9-E995937A9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21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3E0CB-FA13-4F58-94BA-390C2FD1FC3F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CB7E-E2A1-412F-B8D9-E995937A9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22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6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3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6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46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5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7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0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43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9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 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かんじで か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33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7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03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49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5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44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63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59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75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27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9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85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60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57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46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3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6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4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98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01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10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1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93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15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1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5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1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あかい ぶぶんを かんじで かきましょう。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2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42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画面に合わせる (4:3)</PresentationFormat>
  <Paragraphs>40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  <vt:lpstr>あかい ぶぶんを かんじで かきましょう。</vt:lpstr>
      <vt:lpstr>こたえを かくにん 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2021-11-11T05:53:26Z</dcterms:created>
  <dcterms:modified xsi:type="dcterms:W3CDTF">2021-11-11T05:53:26Z</dcterms:modified>
</cp:coreProperties>
</file>