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1" Type="http://schemas.openxmlformats.org/officeDocument/2006/relationships/officeDocument" Target="ppt/presentation.xml" />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88" r:id="rId2"/>
    <p:sldMasterId id="2147483889" r:id="rId3"/>
    <p:sldMasterId id="2147483890" r:id="rId4"/>
    <p:sldMasterId id="2147483891" r:id="rId5"/>
    <p:sldMasterId id="2147483892" r:id="rId6"/>
  </p:sldMasterIdLst>
  <p:notesMasterIdLst>
    <p:notesMasterId r:id="rId15"/>
  </p:notesMasterIdLst>
  <p:handoutMasterIdLst>
    <p:handoutMasterId r:id="rId16"/>
  </p:handoutMasterIdLst>
  <p:sldIdLst>
    <p:sldId id="448" r:id="rId7"/>
    <p:sldId id="501" r:id="rId8"/>
    <p:sldId id="502" r:id="rId9"/>
    <p:sldId id="503" r:id="rId10"/>
    <p:sldId id="497" r:id="rId11"/>
    <p:sldId id="498" r:id="rId12"/>
    <p:sldId id="500" r:id="rId13"/>
    <p:sldId id="499" r:id="rId14"/>
  </p:sldIdLst>
  <p:sldSz cx="9144000" cy="6858000" type="screen4x3"/>
  <p:notesSz cx="6797675" cy="9926638"/>
  <p:custDataLst>
    <p:tags r:id="rId17"/>
  </p:custDataLst>
  <p:defaultTextStyle>
    <a:defPPr>
      <a:defRPr lang="ja-JP"/>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45" userDrawn="1">
          <p15:clr>
            <a:srgbClr val="A4A3A4"/>
          </p15:clr>
        </p15:guide>
        <p15:guide id="2" pos="285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958" y="96"/>
      </p:cViewPr>
      <p:guideLst>
        <p:guide orient="horz" pos="2345"/>
        <p:guide pos="2855"/>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2.xml" />
  <Relationship Id="rId13" Type="http://schemas.openxmlformats.org/officeDocument/2006/relationships/slide" Target="slides/slide7.xml" />
  <Relationship Id="rId18" Type="http://schemas.openxmlformats.org/officeDocument/2006/relationships/presProps" Target="presProps.xml" />
  <Relationship Id="rId3" Type="http://schemas.openxmlformats.org/officeDocument/2006/relationships/slideMaster" Target="slideMasters/slideMaster3.xml" />
  <Relationship Id="rId21" Type="http://schemas.openxmlformats.org/officeDocument/2006/relationships/tableStyles" Target="tableStyles.xml" />
  <Relationship Id="rId7" Type="http://schemas.openxmlformats.org/officeDocument/2006/relationships/slide" Target="slides/slide1.xml" />
  <Relationship Id="rId12" Type="http://schemas.openxmlformats.org/officeDocument/2006/relationships/slide" Target="slides/slide6.xml" />
  <Relationship Id="rId17" Type="http://schemas.openxmlformats.org/officeDocument/2006/relationships/tags" Target="tags/tag1.xml" />
  <Relationship Id="rId2" Type="http://schemas.openxmlformats.org/officeDocument/2006/relationships/slideMaster" Target="slideMasters/slideMaster2.xml" />
  <Relationship Id="rId16" Type="http://schemas.openxmlformats.org/officeDocument/2006/relationships/handoutMaster" Target="handoutMasters/handoutMaster1.xml" />
  <Relationship Id="rId20" Type="http://schemas.openxmlformats.org/officeDocument/2006/relationships/theme" Target="theme/theme1.xml" />
  <Relationship Id="rId1" Type="http://schemas.openxmlformats.org/officeDocument/2006/relationships/slideMaster" Target="slideMasters/slideMaster1.xml" />
  <Relationship Id="rId6" Type="http://schemas.openxmlformats.org/officeDocument/2006/relationships/slideMaster" Target="slideMasters/slideMaster6.xml" />
  <Relationship Id="rId11" Type="http://schemas.openxmlformats.org/officeDocument/2006/relationships/slide" Target="slides/slide5.xml" />
  <Relationship Id="rId5" Type="http://schemas.openxmlformats.org/officeDocument/2006/relationships/slideMaster" Target="slideMasters/slideMaster5.xml" />
  <Relationship Id="rId15" Type="http://schemas.openxmlformats.org/officeDocument/2006/relationships/notesMaster" Target="notesMasters/notesMaster1.xml" />
  <Relationship Id="rId10" Type="http://schemas.openxmlformats.org/officeDocument/2006/relationships/slide" Target="slides/slide4.xml" />
  <Relationship Id="rId19" Type="http://schemas.openxmlformats.org/officeDocument/2006/relationships/viewProps" Target="viewProps.xml" />
  <Relationship Id="rId4" Type="http://schemas.openxmlformats.org/officeDocument/2006/relationships/slideMaster" Target="slideMasters/slideMaster4.xml" />
  <Relationship Id="rId9" Type="http://schemas.openxmlformats.org/officeDocument/2006/relationships/slide" Target="slides/slide3.xml" />
  <Relationship Id="rId14" Type="http://schemas.openxmlformats.org/officeDocument/2006/relationships/slide" Target="slides/slide8.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8.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93AA002-2E15-4C43-80E6-BD7D40D0EB96}" type="slidenum">
              <a:rPr kumimoji="1" lang="ja-JP" altLang="en-US" smtClean="0"/>
              <a:t>‹#›</a:t>
            </a:fld>
            <a:endParaRPr kumimoji="1" lang="ja-JP" altLang="en-US"/>
          </a:p>
        </p:txBody>
      </p:sp>
    </p:spTree>
    <p:extLst>
      <p:ext uri="{BB962C8B-B14F-4D97-AF65-F5344CB8AC3E}">
        <p14:creationId xmlns:p14="http://schemas.microsoft.com/office/powerpoint/2010/main" val="377393688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7.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574" name="ヘッダー プレースホルダ 1"/>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5" name="日付プレースホルダ 2"/>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2AA66BB4-ECC9-4E67-81B0-0B558CE3D6E2}" type="datetime1">
              <a:rPr lang="ja-JP" altLang="en-US"/>
              <a:pPr>
                <a:defRPr/>
              </a:pPr>
              <a:t>2020/11/18</a:t>
            </a:fld>
            <a:endParaRPr lang="ja-JP" altLang="en-US"/>
          </a:p>
        </p:txBody>
      </p:sp>
      <p:sp>
        <p:nvSpPr>
          <p:cNvPr id="7172" name="スライド イメージ プレースホルダ 3"/>
          <p:cNvSpPr>
            <a:spLocks noGrp="1" noRot="1" noChangeAspect="1" noChangeArrowheads="1"/>
          </p:cNvSpPr>
          <p:nvPr>
            <p:ph type="sldImg" idx="2"/>
          </p:nvPr>
        </p:nvSpPr>
        <p:spPr bwMode="auto">
          <a:xfrm>
            <a:off x="917575" y="744538"/>
            <a:ext cx="4962525" cy="3722687"/>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47577" name="ノート プレースホルダ 4"/>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noProof="0" smtClean="0"/>
              <a:t>マスタ テキストの書式設定</a:t>
            </a:r>
          </a:p>
          <a:p>
            <a:pPr lvl="1"/>
            <a:r>
              <a:rPr lang="ja-JP" altLang="ja-JP" noProof="0" smtClean="0"/>
              <a:t>第 2 レベル</a:t>
            </a:r>
          </a:p>
          <a:p>
            <a:pPr lvl="2"/>
            <a:r>
              <a:rPr lang="ja-JP" altLang="ja-JP" noProof="0" smtClean="0"/>
              <a:t>第 3 レベル</a:t>
            </a:r>
          </a:p>
          <a:p>
            <a:pPr lvl="3"/>
            <a:r>
              <a:rPr lang="ja-JP" altLang="ja-JP" noProof="0" smtClean="0"/>
              <a:t>第 4 レベル</a:t>
            </a:r>
          </a:p>
          <a:p>
            <a:pPr lvl="4"/>
            <a:r>
              <a:rPr lang="ja-JP" altLang="ja-JP" noProof="0" smtClean="0"/>
              <a:t>第 5 レベル</a:t>
            </a:r>
          </a:p>
        </p:txBody>
      </p:sp>
      <p:sp>
        <p:nvSpPr>
          <p:cNvPr id="147578" name="フッター プレースホルダ 5"/>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9" name="スライド番号プレースホルダ 6"/>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6697857B-C509-47F5-9B5D-84D926BB632B}" type="slidenum">
              <a:rPr lang="ja-JP" altLang="en-US"/>
              <a:pPr>
                <a:defRPr/>
              </a:pPr>
              <a:t>‹#›</a:t>
            </a:fld>
            <a:endParaRPr lang="ja-JP" altLang="en-US"/>
          </a:p>
        </p:txBody>
      </p:sp>
    </p:spTree>
    <p:extLst>
      <p:ext uri="{BB962C8B-B14F-4D97-AF65-F5344CB8AC3E}">
        <p14:creationId xmlns:p14="http://schemas.microsoft.com/office/powerpoint/2010/main" val="38282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kumimoji="1" sz="1200" kern="1200">
        <a:solidFill>
          <a:schemeClr val="tx1"/>
        </a:solidFill>
        <a:latin typeface="+mn-lt"/>
        <a:ea typeface="+mn-ea"/>
        <a:cs typeface="+mn-cs"/>
      </a:defRPr>
    </a:lvl1pPr>
    <a:lvl2pPr marL="457200" algn="l" rtl="0" eaLnBrk="0" fontAlgn="base" hangingPunct="0">
      <a:spcBef>
        <a:spcPct val="30000"/>
      </a:spcBef>
      <a:spcAft>
        <a:spcPct val="0"/>
      </a:spcAft>
      <a:buSzPct val="100000"/>
      <a:defRPr kumimoji="1" sz="1200" kern="1200">
        <a:solidFill>
          <a:schemeClr val="tx1"/>
        </a:solidFill>
        <a:latin typeface="+mn-lt"/>
        <a:ea typeface="+mn-ea"/>
        <a:cs typeface="+mn-cs"/>
      </a:defRPr>
    </a:lvl2pPr>
    <a:lvl3pPr marL="914400" algn="l" rtl="0" eaLnBrk="0" fontAlgn="base" hangingPunct="0">
      <a:spcBef>
        <a:spcPct val="30000"/>
      </a:spcBef>
      <a:spcAft>
        <a:spcPct val="0"/>
      </a:spcAft>
      <a:buSzPct val="100000"/>
      <a:defRPr kumimoji="1" sz="1200" kern="1200">
        <a:solidFill>
          <a:schemeClr val="tx1"/>
        </a:solidFill>
        <a:latin typeface="+mn-lt"/>
        <a:ea typeface="+mn-ea"/>
        <a:cs typeface="+mn-cs"/>
      </a:defRPr>
    </a:lvl3pPr>
    <a:lvl4pPr marL="1371600" algn="l" rtl="0" eaLnBrk="0" fontAlgn="base" hangingPunct="0">
      <a:spcBef>
        <a:spcPct val="30000"/>
      </a:spcBef>
      <a:spcAft>
        <a:spcPct val="0"/>
      </a:spcAft>
      <a:buSzPct val="100000"/>
      <a:defRPr kumimoji="1" sz="1200" kern="1200">
        <a:solidFill>
          <a:schemeClr val="tx1"/>
        </a:solidFill>
        <a:latin typeface="+mn-lt"/>
        <a:ea typeface="+mn-ea"/>
        <a:cs typeface="+mn-cs"/>
      </a:defRPr>
    </a:lvl4pPr>
    <a:lvl5pPr marL="1828800" algn="l" rtl="0" eaLnBrk="0" fontAlgn="base" hangingPunct="0">
      <a:spcBef>
        <a:spcPct val="30000"/>
      </a:spcBef>
      <a:spcAft>
        <a:spcPct val="0"/>
      </a:spcAft>
      <a:buSzPct val="100000"/>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3.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7.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8.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9.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1.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4.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6.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7.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8.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9.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0.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1.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2.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3.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4.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5.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6.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EB5E4566-B788-4F54-856C-BFF5F5C03A2F}"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4137B09-13E4-422A-9C9C-99AD803F9A11}" type="slidenum">
              <a:rPr lang="ja-JP" altLang="en-US"/>
              <a:pPr>
                <a:defRPr/>
              </a:pPr>
              <a:t>‹#›</a:t>
            </a:fld>
            <a:endParaRPr lang="ja-JP" altLang="en-US"/>
          </a:p>
        </p:txBody>
      </p:sp>
    </p:spTree>
    <p:extLst>
      <p:ext uri="{BB962C8B-B14F-4D97-AF65-F5344CB8AC3E}">
        <p14:creationId xmlns:p14="http://schemas.microsoft.com/office/powerpoint/2010/main" val="363407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3C1CD04E-9C2E-4AB5-BDBF-4B746360DEAE}"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434218C-B3EC-40DC-9048-FEC67B48A517}" type="slidenum">
              <a:rPr lang="ja-JP" altLang="en-US"/>
              <a:pPr>
                <a:defRPr/>
              </a:pPr>
              <a:t>‹#›</a:t>
            </a:fld>
            <a:endParaRPr lang="ja-JP" altLang="en-US"/>
          </a:p>
        </p:txBody>
      </p:sp>
    </p:spTree>
    <p:extLst>
      <p:ext uri="{BB962C8B-B14F-4D97-AF65-F5344CB8AC3E}">
        <p14:creationId xmlns:p14="http://schemas.microsoft.com/office/powerpoint/2010/main" val="407845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D3E5D28D-1F7C-488D-97AC-AD50EECF1B1C}"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B86B8BE-FC7A-47B8-9399-42FF5605F924}" type="slidenum">
              <a:rPr lang="ja-JP" altLang="en-US"/>
              <a:pPr>
                <a:defRPr/>
              </a:pPr>
              <a:t>‹#›</a:t>
            </a:fld>
            <a:endParaRPr lang="ja-JP" altLang="en-US"/>
          </a:p>
        </p:txBody>
      </p:sp>
    </p:spTree>
    <p:extLst>
      <p:ext uri="{BB962C8B-B14F-4D97-AF65-F5344CB8AC3E}">
        <p14:creationId xmlns:p14="http://schemas.microsoft.com/office/powerpoint/2010/main" val="2438448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41871DEB-1D86-470E-9D27-16A2E2218E33}"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6CF095C-B982-462F-9EE1-B75EACD513EB}" type="slidenum">
              <a:rPr lang="ja-JP" altLang="en-US"/>
              <a:pPr>
                <a:defRPr/>
              </a:pPr>
              <a:t>‹#›</a:t>
            </a:fld>
            <a:endParaRPr lang="ja-JP" altLang="en-US"/>
          </a:p>
        </p:txBody>
      </p:sp>
    </p:spTree>
    <p:extLst>
      <p:ext uri="{BB962C8B-B14F-4D97-AF65-F5344CB8AC3E}">
        <p14:creationId xmlns:p14="http://schemas.microsoft.com/office/powerpoint/2010/main" val="145930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1B134616-4485-48D5-8730-F86EB2BCF87F}"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2B09754-F746-4F9C-85E2-0D51B0241214}" type="slidenum">
              <a:rPr lang="ja-JP" altLang="en-US"/>
              <a:pPr>
                <a:defRPr/>
              </a:pPr>
              <a:t>‹#›</a:t>
            </a:fld>
            <a:endParaRPr lang="ja-JP" altLang="en-US"/>
          </a:p>
        </p:txBody>
      </p:sp>
    </p:spTree>
    <p:extLst>
      <p:ext uri="{BB962C8B-B14F-4D97-AF65-F5344CB8AC3E}">
        <p14:creationId xmlns:p14="http://schemas.microsoft.com/office/powerpoint/2010/main" val="3433128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5ED7D0E6-D78F-46BC-A32B-C72FE89174F4}"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CF6BA8B-E7F8-476D-9E83-646405B22606}" type="slidenum">
              <a:rPr lang="ja-JP" altLang="en-US"/>
              <a:pPr>
                <a:defRPr/>
              </a:pPr>
              <a:t>‹#›</a:t>
            </a:fld>
            <a:endParaRPr lang="ja-JP" altLang="en-US"/>
          </a:p>
        </p:txBody>
      </p:sp>
    </p:spTree>
    <p:extLst>
      <p:ext uri="{BB962C8B-B14F-4D97-AF65-F5344CB8AC3E}">
        <p14:creationId xmlns:p14="http://schemas.microsoft.com/office/powerpoint/2010/main" val="2006344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51894A97-081B-4F71-AB3D-F66F10683AB5}"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741EA4C-6B0D-4BEB-9AE8-77FB413569B0}" type="slidenum">
              <a:rPr lang="ja-JP" altLang="en-US"/>
              <a:pPr>
                <a:defRPr/>
              </a:pPr>
              <a:t>‹#›</a:t>
            </a:fld>
            <a:endParaRPr lang="ja-JP" altLang="en-US"/>
          </a:p>
        </p:txBody>
      </p:sp>
    </p:spTree>
    <p:extLst>
      <p:ext uri="{BB962C8B-B14F-4D97-AF65-F5344CB8AC3E}">
        <p14:creationId xmlns:p14="http://schemas.microsoft.com/office/powerpoint/2010/main" val="2147884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2833EECE-D4A8-4D0D-B368-57BB38739350}" type="datetime1">
              <a:rPr lang="ja-JP" altLang="en-US"/>
              <a:pPr>
                <a:defRPr/>
              </a:pPr>
              <a:t>2020/11/18</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A3B2591F-BDD8-4739-9B7E-67708EADEEBD}" type="slidenum">
              <a:rPr lang="ja-JP" altLang="en-US"/>
              <a:pPr>
                <a:defRPr/>
              </a:pPr>
              <a:t>‹#›</a:t>
            </a:fld>
            <a:endParaRPr lang="ja-JP" altLang="en-US"/>
          </a:p>
        </p:txBody>
      </p:sp>
    </p:spTree>
    <p:extLst>
      <p:ext uri="{BB962C8B-B14F-4D97-AF65-F5344CB8AC3E}">
        <p14:creationId xmlns:p14="http://schemas.microsoft.com/office/powerpoint/2010/main" val="331677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493BC0E7-F59B-4B1A-A423-CF32C5D9110F}" type="datetime1">
              <a:rPr lang="ja-JP" altLang="en-US"/>
              <a:pPr>
                <a:defRPr/>
              </a:pPr>
              <a:t>2020/11/18</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E6E2C2E1-CDC5-44BC-85ED-AAFC439E8E86}" type="slidenum">
              <a:rPr lang="ja-JP" altLang="en-US"/>
              <a:pPr>
                <a:defRPr/>
              </a:pPr>
              <a:t>‹#›</a:t>
            </a:fld>
            <a:endParaRPr lang="ja-JP" altLang="en-US"/>
          </a:p>
        </p:txBody>
      </p:sp>
    </p:spTree>
    <p:extLst>
      <p:ext uri="{BB962C8B-B14F-4D97-AF65-F5344CB8AC3E}">
        <p14:creationId xmlns:p14="http://schemas.microsoft.com/office/powerpoint/2010/main" val="4116748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BA0634C8-3F62-4B79-A74D-FB56B2C83F17}" type="datetime1">
              <a:rPr lang="ja-JP" altLang="en-US"/>
              <a:pPr>
                <a:defRPr/>
              </a:pPr>
              <a:t>2020/11/18</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833FE38-F966-4095-8D60-D9AB85DCC1A9}" type="slidenum">
              <a:rPr lang="ja-JP" altLang="en-US"/>
              <a:pPr>
                <a:defRPr/>
              </a:pPr>
              <a:t>‹#›</a:t>
            </a:fld>
            <a:endParaRPr lang="ja-JP" altLang="en-US"/>
          </a:p>
        </p:txBody>
      </p:sp>
    </p:spTree>
    <p:extLst>
      <p:ext uri="{BB962C8B-B14F-4D97-AF65-F5344CB8AC3E}">
        <p14:creationId xmlns:p14="http://schemas.microsoft.com/office/powerpoint/2010/main" val="2741123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C100DB41-E889-41BF-B517-D0C84C39C88B}"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9F009FB1-3143-45B9-8A3C-082D63F2F075}" type="slidenum">
              <a:rPr lang="ja-JP" altLang="en-US"/>
              <a:pPr>
                <a:defRPr/>
              </a:pPr>
              <a:t>‹#›</a:t>
            </a:fld>
            <a:endParaRPr lang="ja-JP" altLang="en-US"/>
          </a:p>
        </p:txBody>
      </p:sp>
    </p:spTree>
    <p:extLst>
      <p:ext uri="{BB962C8B-B14F-4D97-AF65-F5344CB8AC3E}">
        <p14:creationId xmlns:p14="http://schemas.microsoft.com/office/powerpoint/2010/main" val="367289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656D0BF9-1FF1-4595-AB19-7E3F33D33F80}"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4061E3F-E056-44A3-A66B-167E36F82883}" type="slidenum">
              <a:rPr lang="ja-JP" altLang="en-US"/>
              <a:pPr>
                <a:defRPr/>
              </a:pPr>
              <a:t>‹#›</a:t>
            </a:fld>
            <a:endParaRPr lang="ja-JP" altLang="en-US"/>
          </a:p>
        </p:txBody>
      </p:sp>
    </p:spTree>
    <p:extLst>
      <p:ext uri="{BB962C8B-B14F-4D97-AF65-F5344CB8AC3E}">
        <p14:creationId xmlns:p14="http://schemas.microsoft.com/office/powerpoint/2010/main" val="1983590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52DA0B1A-4D78-4068-AE57-56D679BAB983}"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DE1AE51-4F28-4A94-8E41-9BE00074E480}" type="slidenum">
              <a:rPr lang="ja-JP" altLang="en-US"/>
              <a:pPr>
                <a:defRPr/>
              </a:pPr>
              <a:t>‹#›</a:t>
            </a:fld>
            <a:endParaRPr lang="ja-JP" altLang="en-US"/>
          </a:p>
        </p:txBody>
      </p:sp>
    </p:spTree>
    <p:extLst>
      <p:ext uri="{BB962C8B-B14F-4D97-AF65-F5344CB8AC3E}">
        <p14:creationId xmlns:p14="http://schemas.microsoft.com/office/powerpoint/2010/main" val="376742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6D9DEFE9-9F8F-4299-A8E0-DD9C48CFDF61}"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5511937-B110-442D-AE6F-C30CCAA6C11F}" type="slidenum">
              <a:rPr lang="ja-JP" altLang="en-US"/>
              <a:pPr>
                <a:defRPr/>
              </a:pPr>
              <a:t>‹#›</a:t>
            </a:fld>
            <a:endParaRPr lang="ja-JP" altLang="en-US"/>
          </a:p>
        </p:txBody>
      </p:sp>
    </p:spTree>
    <p:extLst>
      <p:ext uri="{BB962C8B-B14F-4D97-AF65-F5344CB8AC3E}">
        <p14:creationId xmlns:p14="http://schemas.microsoft.com/office/powerpoint/2010/main" val="1912578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93D62897-28CF-4E8E-BA08-68CBC6216F6F}"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B07E610-54F1-4F50-A2A3-C519FB8B0643}" type="slidenum">
              <a:rPr lang="ja-JP" altLang="en-US"/>
              <a:pPr>
                <a:defRPr/>
              </a:pPr>
              <a:t>‹#›</a:t>
            </a:fld>
            <a:endParaRPr lang="ja-JP" altLang="en-US"/>
          </a:p>
        </p:txBody>
      </p:sp>
    </p:spTree>
    <p:extLst>
      <p:ext uri="{BB962C8B-B14F-4D97-AF65-F5344CB8AC3E}">
        <p14:creationId xmlns:p14="http://schemas.microsoft.com/office/powerpoint/2010/main" val="1424270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86AB3F11-B168-41CC-B14F-0598973CF4EF}" type="datetime1">
              <a:rPr lang="ja-JP" altLang="en-US"/>
              <a:pPr>
                <a:defRPr/>
              </a:pPr>
              <a:t>2020/11/18</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2F4D51F4-5420-48ED-B3EF-681579852A56}" type="slidenum">
              <a:rPr lang="ja-JP" altLang="en-US"/>
              <a:pPr>
                <a:defRPr/>
              </a:pPr>
              <a:t>‹#›</a:t>
            </a:fld>
            <a:endParaRPr lang="ja-JP" altLang="en-US"/>
          </a:p>
        </p:txBody>
      </p:sp>
    </p:spTree>
    <p:extLst>
      <p:ext uri="{BB962C8B-B14F-4D97-AF65-F5344CB8AC3E}">
        <p14:creationId xmlns:p14="http://schemas.microsoft.com/office/powerpoint/2010/main" val="4277948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E05B90EF-F227-4057-8D7D-AB4D069BB5FB}" type="datetime1">
              <a:rPr lang="ja-JP" altLang="en-US"/>
              <a:pPr>
                <a:defRPr/>
              </a:pPr>
              <a:t>2020/11/18</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463AEE4A-67D3-4A5B-8F8C-3F8500B83082}" type="slidenum">
              <a:rPr lang="ja-JP" altLang="en-US"/>
              <a:pPr>
                <a:defRPr/>
              </a:pPr>
              <a:t>‹#›</a:t>
            </a:fld>
            <a:endParaRPr lang="ja-JP" altLang="en-US"/>
          </a:p>
        </p:txBody>
      </p:sp>
    </p:spTree>
    <p:extLst>
      <p:ext uri="{BB962C8B-B14F-4D97-AF65-F5344CB8AC3E}">
        <p14:creationId xmlns:p14="http://schemas.microsoft.com/office/powerpoint/2010/main" val="3812528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6"/>
          <p:cNvSpPr>
            <a:spLocks noGrp="1" noChangeArrowheads="1"/>
          </p:cNvSpPr>
          <p:nvPr>
            <p:ph type="dt" sz="half" idx="10"/>
          </p:nvPr>
        </p:nvSpPr>
        <p:spPr>
          <a:ln/>
        </p:spPr>
        <p:txBody>
          <a:bodyPr/>
          <a:lstStyle>
            <a:lvl1pPr>
              <a:defRPr/>
            </a:lvl1pPr>
          </a:lstStyle>
          <a:p>
            <a:pPr>
              <a:defRPr/>
            </a:pPr>
            <a:fld id="{A70B31C3-93B4-4D7E-A17D-1D414B15C41B}" type="datetime1">
              <a:rPr lang="ja-JP" altLang="en-US"/>
              <a:pPr>
                <a:defRPr/>
              </a:pPr>
              <a:t>2020/11/18</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4E8A563E-9EB1-4640-9B1B-9861AB08322A}" type="slidenum">
              <a:rPr lang="ja-JP" altLang="en-US"/>
              <a:pPr>
                <a:defRPr/>
              </a:pPr>
              <a:t>‹#›</a:t>
            </a:fld>
            <a:endParaRPr lang="ja-JP" altLang="en-US"/>
          </a:p>
        </p:txBody>
      </p:sp>
    </p:spTree>
    <p:extLst>
      <p:ext uri="{BB962C8B-B14F-4D97-AF65-F5344CB8AC3E}">
        <p14:creationId xmlns:p14="http://schemas.microsoft.com/office/powerpoint/2010/main" val="103970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6"/>
          <p:cNvSpPr>
            <a:spLocks noGrp="1" noChangeArrowheads="1"/>
          </p:cNvSpPr>
          <p:nvPr>
            <p:ph type="dt" sz="half" idx="10"/>
          </p:nvPr>
        </p:nvSpPr>
        <p:spPr>
          <a:ln/>
        </p:spPr>
        <p:txBody>
          <a:bodyPr/>
          <a:lstStyle>
            <a:lvl1pPr>
              <a:defRPr/>
            </a:lvl1pPr>
          </a:lstStyle>
          <a:p>
            <a:pPr>
              <a:defRPr/>
            </a:pPr>
            <a:fld id="{717FF6FF-37F3-42DF-B609-66380ECE5CDF}" type="datetime1">
              <a:rPr lang="ja-JP" altLang="en-US"/>
              <a:pPr>
                <a:defRPr/>
              </a:pPr>
              <a:t>2020/11/18</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B7AFE903-B6A4-4A45-875E-F4C4414A0BC6}" type="slidenum">
              <a:rPr lang="ja-JP" altLang="en-US"/>
              <a:pPr>
                <a:defRPr/>
              </a:pPr>
              <a:t>‹#›</a:t>
            </a:fld>
            <a:endParaRPr lang="ja-JP" altLang="en-US"/>
          </a:p>
        </p:txBody>
      </p:sp>
    </p:spTree>
    <p:extLst>
      <p:ext uri="{BB962C8B-B14F-4D97-AF65-F5344CB8AC3E}">
        <p14:creationId xmlns:p14="http://schemas.microsoft.com/office/powerpoint/2010/main" val="3961967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6"/>
          <p:cNvSpPr>
            <a:spLocks noGrp="1" noChangeArrowheads="1"/>
          </p:cNvSpPr>
          <p:nvPr>
            <p:ph type="dt" sz="half" idx="10"/>
          </p:nvPr>
        </p:nvSpPr>
        <p:spPr>
          <a:ln/>
        </p:spPr>
        <p:txBody>
          <a:bodyPr/>
          <a:lstStyle>
            <a:lvl1pPr>
              <a:defRPr/>
            </a:lvl1pPr>
          </a:lstStyle>
          <a:p>
            <a:pPr>
              <a:defRPr/>
            </a:pPr>
            <a:fld id="{EA8AB47D-D1C2-414B-B92B-06ACEE4B1F3E}" type="datetime1">
              <a:rPr lang="ja-JP" altLang="en-US"/>
              <a:pPr>
                <a:defRPr/>
              </a:pPr>
              <a:t>2020/11/18</a:t>
            </a:fld>
            <a:endParaRPr lang="ja-JP"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637955B2-F2D9-4795-83C5-6294CE16DA33}" type="slidenum">
              <a:rPr lang="ja-JP" altLang="en-US"/>
              <a:pPr>
                <a:defRPr/>
              </a:pPr>
              <a:t>‹#›</a:t>
            </a:fld>
            <a:endParaRPr lang="ja-JP" altLang="en-US"/>
          </a:p>
        </p:txBody>
      </p:sp>
    </p:spTree>
    <p:extLst>
      <p:ext uri="{BB962C8B-B14F-4D97-AF65-F5344CB8AC3E}">
        <p14:creationId xmlns:p14="http://schemas.microsoft.com/office/powerpoint/2010/main" val="37364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6"/>
          <p:cNvSpPr>
            <a:spLocks noGrp="1" noChangeArrowheads="1"/>
          </p:cNvSpPr>
          <p:nvPr>
            <p:ph type="dt" sz="half" idx="10"/>
          </p:nvPr>
        </p:nvSpPr>
        <p:spPr>
          <a:ln/>
        </p:spPr>
        <p:txBody>
          <a:bodyPr/>
          <a:lstStyle>
            <a:lvl1pPr>
              <a:defRPr/>
            </a:lvl1pPr>
          </a:lstStyle>
          <a:p>
            <a:pPr>
              <a:defRPr/>
            </a:pPr>
            <a:fld id="{C9AFB247-D9AD-4626-9932-B0FBF128A7F8}" type="datetime1">
              <a:rPr lang="ja-JP" altLang="en-US"/>
              <a:pPr>
                <a:defRPr/>
              </a:pPr>
              <a:t>2020/11/18</a:t>
            </a:fld>
            <a:endParaRPr lang="ja-JP"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F7D2CD6D-FAB9-41B4-8781-44F3858B3FF8}" type="slidenum">
              <a:rPr lang="ja-JP" altLang="en-US"/>
              <a:pPr>
                <a:defRPr/>
              </a:pPr>
              <a:t>‹#›</a:t>
            </a:fld>
            <a:endParaRPr lang="ja-JP" altLang="en-US"/>
          </a:p>
        </p:txBody>
      </p:sp>
    </p:spTree>
    <p:extLst>
      <p:ext uri="{BB962C8B-B14F-4D97-AF65-F5344CB8AC3E}">
        <p14:creationId xmlns:p14="http://schemas.microsoft.com/office/powerpoint/2010/main" val="3695402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64AEF057-8664-45E2-9162-7690DB1E824E}" type="datetime1">
              <a:rPr lang="ja-JP" altLang="en-US"/>
              <a:pPr>
                <a:defRPr/>
              </a:pPr>
              <a:t>2020/11/18</a:t>
            </a:fld>
            <a:endParaRPr lang="ja-JP"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9818478E-E67D-4E76-8604-0F1BE96A3586}" type="slidenum">
              <a:rPr lang="ja-JP" altLang="en-US"/>
              <a:pPr>
                <a:defRPr/>
              </a:pPr>
              <a:t>‹#›</a:t>
            </a:fld>
            <a:endParaRPr lang="ja-JP" altLang="en-US"/>
          </a:p>
        </p:txBody>
      </p:sp>
    </p:spTree>
    <p:extLst>
      <p:ext uri="{BB962C8B-B14F-4D97-AF65-F5344CB8AC3E}">
        <p14:creationId xmlns:p14="http://schemas.microsoft.com/office/powerpoint/2010/main" val="316883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3B92284A-274C-4305-B410-029808CE96CB}"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A0EBD40-5FF5-420D-A405-04A7BF3F91B0}" type="slidenum">
              <a:rPr lang="ja-JP" altLang="en-US"/>
              <a:pPr>
                <a:defRPr/>
              </a:pPr>
              <a:t>‹#›</a:t>
            </a:fld>
            <a:endParaRPr lang="ja-JP" altLang="en-US"/>
          </a:p>
        </p:txBody>
      </p:sp>
    </p:spTree>
    <p:extLst>
      <p:ext uri="{BB962C8B-B14F-4D97-AF65-F5344CB8AC3E}">
        <p14:creationId xmlns:p14="http://schemas.microsoft.com/office/powerpoint/2010/main" val="4105022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783522A8-9F2E-4AAC-A713-750C217DDA75}" type="datetime1">
              <a:rPr lang="ja-JP" altLang="en-US"/>
              <a:pPr>
                <a:defRPr/>
              </a:pPr>
              <a:t>2020/11/18</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66E7F687-0965-4C23-A95D-0A12DAF2DF26}" type="slidenum">
              <a:rPr lang="ja-JP" altLang="en-US"/>
              <a:pPr>
                <a:defRPr/>
              </a:pPr>
              <a:t>‹#›</a:t>
            </a:fld>
            <a:endParaRPr lang="ja-JP" altLang="en-US"/>
          </a:p>
        </p:txBody>
      </p:sp>
    </p:spTree>
    <p:extLst>
      <p:ext uri="{BB962C8B-B14F-4D97-AF65-F5344CB8AC3E}">
        <p14:creationId xmlns:p14="http://schemas.microsoft.com/office/powerpoint/2010/main" val="377027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843D19C8-2D05-4679-B74A-71FEE7874027}" type="datetime1">
              <a:rPr lang="ja-JP" altLang="en-US"/>
              <a:pPr>
                <a:defRPr/>
              </a:pPr>
              <a:t>2020/11/18</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EE713182-9840-4AFD-83F8-2FDFC373BB58}" type="slidenum">
              <a:rPr lang="ja-JP" altLang="en-US"/>
              <a:pPr>
                <a:defRPr/>
              </a:pPr>
              <a:t>‹#›</a:t>
            </a:fld>
            <a:endParaRPr lang="ja-JP" altLang="en-US"/>
          </a:p>
        </p:txBody>
      </p:sp>
    </p:spTree>
    <p:extLst>
      <p:ext uri="{BB962C8B-B14F-4D97-AF65-F5344CB8AC3E}">
        <p14:creationId xmlns:p14="http://schemas.microsoft.com/office/powerpoint/2010/main" val="243418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564AE6EB-F57F-4ED2-82F6-10A91E73EB27}" type="datetime1">
              <a:rPr lang="ja-JP" altLang="en-US"/>
              <a:pPr>
                <a:defRPr/>
              </a:pPr>
              <a:t>2020/11/18</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1F901192-6D17-47BA-8FA5-ED90E7A5012D}" type="slidenum">
              <a:rPr lang="ja-JP" altLang="en-US"/>
              <a:pPr>
                <a:defRPr/>
              </a:pPr>
              <a:t>‹#›</a:t>
            </a:fld>
            <a:endParaRPr lang="ja-JP" altLang="en-US"/>
          </a:p>
        </p:txBody>
      </p:sp>
    </p:spTree>
    <p:extLst>
      <p:ext uri="{BB962C8B-B14F-4D97-AF65-F5344CB8AC3E}">
        <p14:creationId xmlns:p14="http://schemas.microsoft.com/office/powerpoint/2010/main" val="85459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F1C55F5E-81A9-4A22-BDD6-1C1635D3A52B}" type="datetime1">
              <a:rPr lang="ja-JP" altLang="en-US"/>
              <a:pPr>
                <a:defRPr/>
              </a:pPr>
              <a:t>2020/11/18</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59E52E59-1CB3-4E4D-A5CC-B2C52FDA4F2B}" type="slidenum">
              <a:rPr lang="ja-JP" altLang="en-US"/>
              <a:pPr>
                <a:defRPr/>
              </a:pPr>
              <a:t>‹#›</a:t>
            </a:fld>
            <a:endParaRPr lang="ja-JP" altLang="en-US"/>
          </a:p>
        </p:txBody>
      </p:sp>
    </p:spTree>
    <p:extLst>
      <p:ext uri="{BB962C8B-B14F-4D97-AF65-F5344CB8AC3E}">
        <p14:creationId xmlns:p14="http://schemas.microsoft.com/office/powerpoint/2010/main" val="2873245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6ACDC975-8F46-47E6-A9C6-50368B22DBF9}"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F7345028-D00F-4901-82FB-17123ABE082F}" type="slidenum">
              <a:rPr lang="ja-JP" altLang="en-US"/>
              <a:pPr>
                <a:defRPr/>
              </a:pPr>
              <a:t>‹#›</a:t>
            </a:fld>
            <a:endParaRPr lang="ja-JP" altLang="en-US"/>
          </a:p>
        </p:txBody>
      </p:sp>
    </p:spTree>
    <p:extLst>
      <p:ext uri="{BB962C8B-B14F-4D97-AF65-F5344CB8AC3E}">
        <p14:creationId xmlns:p14="http://schemas.microsoft.com/office/powerpoint/2010/main" val="2130938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D693D556-EF4A-4446-8CDE-EA7AFF182AAA}"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06A55FE-EED2-42BB-B8B5-E335CF31C59E}" type="slidenum">
              <a:rPr lang="ja-JP" altLang="en-US"/>
              <a:pPr>
                <a:defRPr/>
              </a:pPr>
              <a:t>‹#›</a:t>
            </a:fld>
            <a:endParaRPr lang="ja-JP" altLang="en-US"/>
          </a:p>
        </p:txBody>
      </p:sp>
    </p:spTree>
    <p:extLst>
      <p:ext uri="{BB962C8B-B14F-4D97-AF65-F5344CB8AC3E}">
        <p14:creationId xmlns:p14="http://schemas.microsoft.com/office/powerpoint/2010/main" val="1103119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DBA527A0-76C8-422C-A0FF-99E994C80C18}"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D8BACA59-A3BC-4C41-B74D-944E13B2F6BC}" type="slidenum">
              <a:rPr lang="ja-JP" altLang="en-US"/>
              <a:pPr>
                <a:defRPr/>
              </a:pPr>
              <a:t>‹#›</a:t>
            </a:fld>
            <a:endParaRPr lang="ja-JP" altLang="en-US"/>
          </a:p>
        </p:txBody>
      </p:sp>
    </p:spTree>
    <p:extLst>
      <p:ext uri="{BB962C8B-B14F-4D97-AF65-F5344CB8AC3E}">
        <p14:creationId xmlns:p14="http://schemas.microsoft.com/office/powerpoint/2010/main" val="3139669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noChangeArrowheads="1"/>
          </p:cNvSpPr>
          <p:nvPr>
            <p:ph type="dt" sz="half" idx="10"/>
          </p:nvPr>
        </p:nvSpPr>
        <p:spPr>
          <a:ln/>
        </p:spPr>
        <p:txBody>
          <a:bodyPr/>
          <a:lstStyle>
            <a:lvl1pPr>
              <a:defRPr/>
            </a:lvl1pPr>
          </a:lstStyle>
          <a:p>
            <a:pPr>
              <a:defRPr/>
            </a:pPr>
            <a:fld id="{6E3094FE-96C2-4B21-99D5-67344C44437C}" type="datetime1">
              <a:rPr lang="ja-JP" altLang="en-US"/>
              <a:pPr>
                <a:defRPr/>
              </a:pPr>
              <a:t>2020/11/18</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26AFD519-4A6B-46B5-BD71-DBC35654425B}" type="slidenum">
              <a:rPr lang="ja-JP" altLang="en-US"/>
              <a:pPr>
                <a:defRPr/>
              </a:pPr>
              <a:t>‹#›</a:t>
            </a:fld>
            <a:endParaRPr lang="ja-JP" altLang="en-US"/>
          </a:p>
        </p:txBody>
      </p:sp>
    </p:spTree>
    <p:extLst>
      <p:ext uri="{BB962C8B-B14F-4D97-AF65-F5344CB8AC3E}">
        <p14:creationId xmlns:p14="http://schemas.microsoft.com/office/powerpoint/2010/main" val="1441953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4"/>
          <p:cNvSpPr>
            <a:spLocks noGrp="1" noChangeArrowheads="1"/>
          </p:cNvSpPr>
          <p:nvPr>
            <p:ph type="dt" sz="half" idx="10"/>
          </p:nvPr>
        </p:nvSpPr>
        <p:spPr>
          <a:ln/>
        </p:spPr>
        <p:txBody>
          <a:bodyPr/>
          <a:lstStyle>
            <a:lvl1pPr>
              <a:defRPr/>
            </a:lvl1pPr>
          </a:lstStyle>
          <a:p>
            <a:pPr>
              <a:defRPr/>
            </a:pPr>
            <a:fld id="{17780DE4-65B1-4806-BEDF-8B8FEE684B24}" type="datetime1">
              <a:rPr lang="ja-JP" altLang="en-US"/>
              <a:pPr>
                <a:defRPr/>
              </a:pPr>
              <a:t>2020/11/18</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ECB93EE9-99A2-46CA-82D1-0168111AADD7}" type="slidenum">
              <a:rPr lang="ja-JP" altLang="en-US"/>
              <a:pPr>
                <a:defRPr/>
              </a:pPr>
              <a:t>‹#›</a:t>
            </a:fld>
            <a:endParaRPr lang="ja-JP" altLang="en-US"/>
          </a:p>
        </p:txBody>
      </p:sp>
    </p:spTree>
    <p:extLst>
      <p:ext uri="{BB962C8B-B14F-4D97-AF65-F5344CB8AC3E}">
        <p14:creationId xmlns:p14="http://schemas.microsoft.com/office/powerpoint/2010/main" val="612574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4"/>
          <p:cNvSpPr>
            <a:spLocks noGrp="1" noChangeArrowheads="1"/>
          </p:cNvSpPr>
          <p:nvPr>
            <p:ph type="dt" sz="half" idx="10"/>
          </p:nvPr>
        </p:nvSpPr>
        <p:spPr>
          <a:ln/>
        </p:spPr>
        <p:txBody>
          <a:bodyPr/>
          <a:lstStyle>
            <a:lvl1pPr>
              <a:defRPr/>
            </a:lvl1pPr>
          </a:lstStyle>
          <a:p>
            <a:pPr>
              <a:defRPr/>
            </a:pPr>
            <a:fld id="{247D8D69-1F9C-4EA2-B2F8-28CA845C4BF2}" type="datetime1">
              <a:rPr lang="ja-JP" altLang="en-US"/>
              <a:pPr>
                <a:defRPr/>
              </a:pPr>
              <a:t>2020/11/18</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112EF859-5C5C-4620-A77B-DDD26221FA51}" type="slidenum">
              <a:rPr lang="ja-JP" altLang="en-US"/>
              <a:pPr>
                <a:defRPr/>
              </a:pPr>
              <a:t>‹#›</a:t>
            </a:fld>
            <a:endParaRPr lang="ja-JP" altLang="en-US"/>
          </a:p>
        </p:txBody>
      </p:sp>
    </p:spTree>
    <p:extLst>
      <p:ext uri="{BB962C8B-B14F-4D97-AF65-F5344CB8AC3E}">
        <p14:creationId xmlns:p14="http://schemas.microsoft.com/office/powerpoint/2010/main" val="385621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A164F260-B8D6-4525-B597-6234C0B68C65}"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433EF3B-5001-4555-A26F-5866E1257F03}" type="slidenum">
              <a:rPr lang="ja-JP" altLang="en-US"/>
              <a:pPr>
                <a:defRPr/>
              </a:pPr>
              <a:t>‹#›</a:t>
            </a:fld>
            <a:endParaRPr lang="ja-JP" altLang="en-US"/>
          </a:p>
        </p:txBody>
      </p:sp>
    </p:spTree>
    <p:extLst>
      <p:ext uri="{BB962C8B-B14F-4D97-AF65-F5344CB8AC3E}">
        <p14:creationId xmlns:p14="http://schemas.microsoft.com/office/powerpoint/2010/main" val="2352619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B7AB1A02-E8C4-44FC-8E9E-FADDE60DAB6B}" type="datetime1">
              <a:rPr lang="ja-JP" altLang="en-US"/>
              <a:pPr>
                <a:defRPr/>
              </a:pPr>
              <a:t>2020/11/18</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CF0BFFE3-84E8-46B3-8C76-3AD41F9B75E1}" type="slidenum">
              <a:rPr lang="ja-JP" altLang="en-US"/>
              <a:pPr>
                <a:defRPr/>
              </a:pPr>
              <a:t>‹#›</a:t>
            </a:fld>
            <a:endParaRPr lang="ja-JP" altLang="en-US"/>
          </a:p>
        </p:txBody>
      </p:sp>
    </p:spTree>
    <p:extLst>
      <p:ext uri="{BB962C8B-B14F-4D97-AF65-F5344CB8AC3E}">
        <p14:creationId xmlns:p14="http://schemas.microsoft.com/office/powerpoint/2010/main" val="3158795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9C9845E4-FD06-44B0-BB48-CC5728211B64}" type="datetime1">
              <a:rPr lang="ja-JP" altLang="en-US"/>
              <a:pPr>
                <a:defRPr/>
              </a:pPr>
              <a:t>2020/11/18</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68E84F13-5FA9-4AF7-BEA9-B739E8586491}" type="slidenum">
              <a:rPr lang="ja-JP" altLang="en-US"/>
              <a:pPr>
                <a:defRPr/>
              </a:pPr>
              <a:t>‹#›</a:t>
            </a:fld>
            <a:endParaRPr lang="ja-JP" altLang="en-US"/>
          </a:p>
        </p:txBody>
      </p:sp>
    </p:spTree>
    <p:extLst>
      <p:ext uri="{BB962C8B-B14F-4D97-AF65-F5344CB8AC3E}">
        <p14:creationId xmlns:p14="http://schemas.microsoft.com/office/powerpoint/2010/main" val="903161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BE2289DB-04D5-41FC-9667-4DBA909BDBBA}" type="datetime1">
              <a:rPr lang="ja-JP" altLang="en-US"/>
              <a:pPr>
                <a:defRPr/>
              </a:pPr>
              <a:t>2020/11/18</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6C64BCF0-8FF8-4380-BB68-3C27D29C293F}" type="slidenum">
              <a:rPr lang="ja-JP" altLang="en-US"/>
              <a:pPr>
                <a:defRPr/>
              </a:pPr>
              <a:t>‹#›</a:t>
            </a:fld>
            <a:endParaRPr lang="ja-JP" altLang="en-US"/>
          </a:p>
        </p:txBody>
      </p:sp>
    </p:spTree>
    <p:extLst>
      <p:ext uri="{BB962C8B-B14F-4D97-AF65-F5344CB8AC3E}">
        <p14:creationId xmlns:p14="http://schemas.microsoft.com/office/powerpoint/2010/main" val="3150557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B9717EDD-1B14-4D92-AD40-FB68E779CC00}"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C701DDBF-6A31-4701-BA06-71E245A53076}" type="slidenum">
              <a:rPr lang="ja-JP" altLang="en-US"/>
              <a:pPr>
                <a:defRPr/>
              </a:pPr>
              <a:t>‹#›</a:t>
            </a:fld>
            <a:endParaRPr lang="ja-JP" altLang="en-US"/>
          </a:p>
        </p:txBody>
      </p:sp>
    </p:spTree>
    <p:extLst>
      <p:ext uri="{BB962C8B-B14F-4D97-AF65-F5344CB8AC3E}">
        <p14:creationId xmlns:p14="http://schemas.microsoft.com/office/powerpoint/2010/main" val="4207675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8049B21C-399B-4838-8E99-5258884BA914}"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F5771484-0039-4174-B7FD-0DC4E1195F01}" type="slidenum">
              <a:rPr lang="ja-JP" altLang="en-US"/>
              <a:pPr>
                <a:defRPr/>
              </a:pPr>
              <a:t>‹#›</a:t>
            </a:fld>
            <a:endParaRPr lang="ja-JP" altLang="en-US"/>
          </a:p>
        </p:txBody>
      </p:sp>
    </p:spTree>
    <p:extLst>
      <p:ext uri="{BB962C8B-B14F-4D97-AF65-F5344CB8AC3E}">
        <p14:creationId xmlns:p14="http://schemas.microsoft.com/office/powerpoint/2010/main" val="2098204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853DA98A-55B5-443A-AC63-F5C29AF10DF1}"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71BFD7E-F7B6-4FA4-B5F8-9C96DA545196}" type="slidenum">
              <a:rPr lang="ja-JP" altLang="en-US"/>
              <a:pPr>
                <a:defRPr/>
              </a:pPr>
              <a:t>‹#›</a:t>
            </a:fld>
            <a:endParaRPr lang="ja-JP" altLang="en-US"/>
          </a:p>
        </p:txBody>
      </p:sp>
    </p:spTree>
    <p:extLst>
      <p:ext uri="{BB962C8B-B14F-4D97-AF65-F5344CB8AC3E}">
        <p14:creationId xmlns:p14="http://schemas.microsoft.com/office/powerpoint/2010/main" val="2589122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F9B54BCD-D175-42B6-ABF7-D5D96F5F9BA5}"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EB5E70D-AB87-4406-987B-25568D7DE4CB}" type="slidenum">
              <a:rPr lang="ja-JP" altLang="en-US"/>
              <a:pPr>
                <a:defRPr/>
              </a:pPr>
              <a:t>‹#›</a:t>
            </a:fld>
            <a:endParaRPr lang="ja-JP" altLang="en-US"/>
          </a:p>
        </p:txBody>
      </p:sp>
    </p:spTree>
    <p:extLst>
      <p:ext uri="{BB962C8B-B14F-4D97-AF65-F5344CB8AC3E}">
        <p14:creationId xmlns:p14="http://schemas.microsoft.com/office/powerpoint/2010/main" val="1869886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32025C4B-D79D-4DB2-8B35-B9248B7AD9E4}"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EB0A5A87-558F-41ED-9A00-9313D4731ED7}" type="slidenum">
              <a:rPr lang="ja-JP" altLang="en-US"/>
              <a:pPr>
                <a:defRPr/>
              </a:pPr>
              <a:t>‹#›</a:t>
            </a:fld>
            <a:endParaRPr lang="ja-JP" altLang="en-US"/>
          </a:p>
        </p:txBody>
      </p:sp>
    </p:spTree>
    <p:extLst>
      <p:ext uri="{BB962C8B-B14F-4D97-AF65-F5344CB8AC3E}">
        <p14:creationId xmlns:p14="http://schemas.microsoft.com/office/powerpoint/2010/main" val="3143331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noChangeArrowheads="1"/>
          </p:cNvSpPr>
          <p:nvPr>
            <p:ph type="dt" sz="half" idx="10"/>
          </p:nvPr>
        </p:nvSpPr>
        <p:spPr>
          <a:ln/>
        </p:spPr>
        <p:txBody>
          <a:bodyPr/>
          <a:lstStyle>
            <a:lvl1pPr>
              <a:defRPr/>
            </a:lvl1pPr>
          </a:lstStyle>
          <a:p>
            <a:pPr>
              <a:defRPr/>
            </a:pPr>
            <a:fld id="{CD4F16F5-55D7-4412-8DCB-24F1016D1F06}" type="datetime1">
              <a:rPr lang="ja-JP" altLang="en-US"/>
              <a:pPr>
                <a:defRPr/>
              </a:pPr>
              <a:t>2020/11/18</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7ECDFA9E-A015-4C22-976B-059A2A6FC2E9}" type="slidenum">
              <a:rPr lang="ja-JP" altLang="en-US"/>
              <a:pPr>
                <a:defRPr/>
              </a:pPr>
              <a:t>‹#›</a:t>
            </a:fld>
            <a:endParaRPr lang="ja-JP" altLang="en-US"/>
          </a:p>
        </p:txBody>
      </p:sp>
    </p:spTree>
    <p:extLst>
      <p:ext uri="{BB962C8B-B14F-4D97-AF65-F5344CB8AC3E}">
        <p14:creationId xmlns:p14="http://schemas.microsoft.com/office/powerpoint/2010/main" val="1458778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4"/>
          <p:cNvSpPr>
            <a:spLocks noGrp="1" noChangeArrowheads="1"/>
          </p:cNvSpPr>
          <p:nvPr>
            <p:ph type="dt" sz="half" idx="10"/>
          </p:nvPr>
        </p:nvSpPr>
        <p:spPr>
          <a:ln/>
        </p:spPr>
        <p:txBody>
          <a:bodyPr/>
          <a:lstStyle>
            <a:lvl1pPr>
              <a:defRPr/>
            </a:lvl1pPr>
          </a:lstStyle>
          <a:p>
            <a:pPr>
              <a:defRPr/>
            </a:pPr>
            <a:fld id="{0160F543-DE80-430B-9BE4-812D596329F3}" type="datetime1">
              <a:rPr lang="ja-JP" altLang="en-US"/>
              <a:pPr>
                <a:defRPr/>
              </a:pPr>
              <a:t>2020/11/18</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F2736B6B-FC92-4C8E-AA70-AA29100C4C40}" type="slidenum">
              <a:rPr lang="ja-JP" altLang="en-US"/>
              <a:pPr>
                <a:defRPr/>
              </a:pPr>
              <a:t>‹#›</a:t>
            </a:fld>
            <a:endParaRPr lang="ja-JP" altLang="en-US"/>
          </a:p>
        </p:txBody>
      </p:sp>
    </p:spTree>
    <p:extLst>
      <p:ext uri="{BB962C8B-B14F-4D97-AF65-F5344CB8AC3E}">
        <p14:creationId xmlns:p14="http://schemas.microsoft.com/office/powerpoint/2010/main" val="414644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4E738C29-4A6A-4143-927D-639D76C6BBBC}" type="datetime1">
              <a:rPr lang="ja-JP" altLang="en-US"/>
              <a:pPr>
                <a:defRPr/>
              </a:pPr>
              <a:t>2020/11/18</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AEFD88E4-87BA-4C4B-9B5A-64E1D46CCF2E}" type="slidenum">
              <a:rPr lang="ja-JP" altLang="en-US"/>
              <a:pPr>
                <a:defRPr/>
              </a:pPr>
              <a:t>‹#›</a:t>
            </a:fld>
            <a:endParaRPr lang="ja-JP" altLang="en-US"/>
          </a:p>
        </p:txBody>
      </p:sp>
    </p:spTree>
    <p:extLst>
      <p:ext uri="{BB962C8B-B14F-4D97-AF65-F5344CB8AC3E}">
        <p14:creationId xmlns:p14="http://schemas.microsoft.com/office/powerpoint/2010/main" val="34042553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4"/>
          <p:cNvSpPr>
            <a:spLocks noGrp="1" noChangeArrowheads="1"/>
          </p:cNvSpPr>
          <p:nvPr>
            <p:ph type="dt" sz="half" idx="10"/>
          </p:nvPr>
        </p:nvSpPr>
        <p:spPr>
          <a:ln/>
        </p:spPr>
        <p:txBody>
          <a:bodyPr/>
          <a:lstStyle>
            <a:lvl1pPr>
              <a:defRPr/>
            </a:lvl1pPr>
          </a:lstStyle>
          <a:p>
            <a:pPr>
              <a:defRPr/>
            </a:pPr>
            <a:fld id="{6923D056-D956-4195-81AF-079E2A55A168}" type="datetime1">
              <a:rPr lang="ja-JP" altLang="en-US"/>
              <a:pPr>
                <a:defRPr/>
              </a:pPr>
              <a:t>2020/11/18</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FBAD49B8-B393-4A71-B154-B938F7547D5F}" type="slidenum">
              <a:rPr lang="ja-JP" altLang="en-US"/>
              <a:pPr>
                <a:defRPr/>
              </a:pPr>
              <a:t>‹#›</a:t>
            </a:fld>
            <a:endParaRPr lang="ja-JP" altLang="en-US"/>
          </a:p>
        </p:txBody>
      </p:sp>
    </p:spTree>
    <p:extLst>
      <p:ext uri="{BB962C8B-B14F-4D97-AF65-F5344CB8AC3E}">
        <p14:creationId xmlns:p14="http://schemas.microsoft.com/office/powerpoint/2010/main" val="2830127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D8A89CEC-8C9A-4BAA-BF80-31FAF106C734}" type="datetime1">
              <a:rPr lang="ja-JP" altLang="en-US"/>
              <a:pPr>
                <a:defRPr/>
              </a:pPr>
              <a:t>2020/11/18</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DCF0B9E1-59AF-45BC-8ED0-754987770F1F}" type="slidenum">
              <a:rPr lang="ja-JP" altLang="en-US"/>
              <a:pPr>
                <a:defRPr/>
              </a:pPr>
              <a:t>‹#›</a:t>
            </a:fld>
            <a:endParaRPr lang="ja-JP" altLang="en-US"/>
          </a:p>
        </p:txBody>
      </p:sp>
    </p:spTree>
    <p:extLst>
      <p:ext uri="{BB962C8B-B14F-4D97-AF65-F5344CB8AC3E}">
        <p14:creationId xmlns:p14="http://schemas.microsoft.com/office/powerpoint/2010/main" val="3301898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A315D80E-2EF3-4B49-A4C9-6BF4E31C7691}" type="datetime1">
              <a:rPr lang="ja-JP" altLang="en-US"/>
              <a:pPr>
                <a:defRPr/>
              </a:pPr>
              <a:t>2020/11/18</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79672D1E-6DF1-4DA2-A733-A259B32C2AB1}" type="slidenum">
              <a:rPr lang="ja-JP" altLang="en-US"/>
              <a:pPr>
                <a:defRPr/>
              </a:pPr>
              <a:t>‹#›</a:t>
            </a:fld>
            <a:endParaRPr lang="ja-JP" altLang="en-US"/>
          </a:p>
        </p:txBody>
      </p:sp>
    </p:spTree>
    <p:extLst>
      <p:ext uri="{BB962C8B-B14F-4D97-AF65-F5344CB8AC3E}">
        <p14:creationId xmlns:p14="http://schemas.microsoft.com/office/powerpoint/2010/main" val="4046682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0663AB30-AB3E-4B02-9AFE-3D2F10E25E3F}" type="datetime1">
              <a:rPr lang="ja-JP" altLang="en-US"/>
              <a:pPr>
                <a:defRPr/>
              </a:pPr>
              <a:t>2020/11/18</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7D152774-F4C8-47CB-8C2E-6BA1A8EA919C}" type="slidenum">
              <a:rPr lang="ja-JP" altLang="en-US"/>
              <a:pPr>
                <a:defRPr/>
              </a:pPr>
              <a:t>‹#›</a:t>
            </a:fld>
            <a:endParaRPr lang="ja-JP" altLang="en-US"/>
          </a:p>
        </p:txBody>
      </p:sp>
    </p:spTree>
    <p:extLst>
      <p:ext uri="{BB962C8B-B14F-4D97-AF65-F5344CB8AC3E}">
        <p14:creationId xmlns:p14="http://schemas.microsoft.com/office/powerpoint/2010/main" val="2735055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CAE8B549-B077-487B-A89D-0201BEAC36DC}"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DE421727-B8F4-47BA-A747-199B8ABD4981}" type="slidenum">
              <a:rPr lang="ja-JP" altLang="en-US"/>
              <a:pPr>
                <a:defRPr/>
              </a:pPr>
              <a:t>‹#›</a:t>
            </a:fld>
            <a:endParaRPr lang="ja-JP" altLang="en-US"/>
          </a:p>
        </p:txBody>
      </p:sp>
    </p:spTree>
    <p:extLst>
      <p:ext uri="{BB962C8B-B14F-4D97-AF65-F5344CB8AC3E}">
        <p14:creationId xmlns:p14="http://schemas.microsoft.com/office/powerpoint/2010/main" val="2092631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DF475039-22C2-433B-A822-C7B30A73F825}" type="datetime1">
              <a:rPr lang="ja-JP" altLang="en-US"/>
              <a:pPr>
                <a:defRPr/>
              </a:pPr>
              <a:t>2020/11/18</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8A6B3DB-F5BA-40CC-8AB2-B1AE311B7447}" type="slidenum">
              <a:rPr lang="ja-JP" altLang="en-US"/>
              <a:pPr>
                <a:defRPr/>
              </a:pPr>
              <a:t>‹#›</a:t>
            </a:fld>
            <a:endParaRPr lang="ja-JP" altLang="en-US"/>
          </a:p>
        </p:txBody>
      </p:sp>
    </p:spTree>
    <p:extLst>
      <p:ext uri="{BB962C8B-B14F-4D97-AF65-F5344CB8AC3E}">
        <p14:creationId xmlns:p14="http://schemas.microsoft.com/office/powerpoint/2010/main" val="3702212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80796BDE-1AC9-48EB-8D5D-2EF83D914EA6}"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F006715-EF2C-4E0C-A34B-F50EA800F8B2}" type="slidenum">
              <a:rPr lang="ja-JP" altLang="en-US"/>
              <a:pPr>
                <a:defRPr/>
              </a:pPr>
              <a:t>‹#›</a:t>
            </a:fld>
            <a:endParaRPr lang="ja-JP" altLang="en-US"/>
          </a:p>
        </p:txBody>
      </p:sp>
    </p:spTree>
    <p:extLst>
      <p:ext uri="{BB962C8B-B14F-4D97-AF65-F5344CB8AC3E}">
        <p14:creationId xmlns:p14="http://schemas.microsoft.com/office/powerpoint/2010/main" val="3533402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BE09009C-D9D6-46E4-B1EA-DCA3027456A3}"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A31E8D1-77E2-4E43-AD9B-6B2497DC2851}" type="slidenum">
              <a:rPr lang="ja-JP" altLang="en-US"/>
              <a:pPr>
                <a:defRPr/>
              </a:pPr>
              <a:t>‹#›</a:t>
            </a:fld>
            <a:endParaRPr lang="ja-JP" altLang="en-US"/>
          </a:p>
        </p:txBody>
      </p:sp>
    </p:spTree>
    <p:extLst>
      <p:ext uri="{BB962C8B-B14F-4D97-AF65-F5344CB8AC3E}">
        <p14:creationId xmlns:p14="http://schemas.microsoft.com/office/powerpoint/2010/main" val="2792103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0E110FC1-0285-4293-ACB4-9D3B0F59EB4F}"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6C730FD-CEF9-4C59-925D-355DE1C413A7}" type="slidenum">
              <a:rPr lang="ja-JP" altLang="en-US"/>
              <a:pPr>
                <a:defRPr/>
              </a:pPr>
              <a:t>‹#›</a:t>
            </a:fld>
            <a:endParaRPr lang="ja-JP" altLang="en-US"/>
          </a:p>
        </p:txBody>
      </p:sp>
    </p:spTree>
    <p:extLst>
      <p:ext uri="{BB962C8B-B14F-4D97-AF65-F5344CB8AC3E}">
        <p14:creationId xmlns:p14="http://schemas.microsoft.com/office/powerpoint/2010/main" val="2157489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53113CFB-D6B8-4E71-9684-60171393D9B0}"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27FC54A-C7B1-4B9F-95DD-2D748FA99405}" type="slidenum">
              <a:rPr lang="ja-JP" altLang="en-US"/>
              <a:pPr>
                <a:defRPr/>
              </a:pPr>
              <a:t>‹#›</a:t>
            </a:fld>
            <a:endParaRPr lang="ja-JP" altLang="en-US"/>
          </a:p>
        </p:txBody>
      </p:sp>
    </p:spTree>
    <p:extLst>
      <p:ext uri="{BB962C8B-B14F-4D97-AF65-F5344CB8AC3E}">
        <p14:creationId xmlns:p14="http://schemas.microsoft.com/office/powerpoint/2010/main" val="230211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64B2AB75-D1F9-4025-821B-F6EE62753DEB}" type="datetime1">
              <a:rPr lang="ja-JP" altLang="en-US"/>
              <a:pPr>
                <a:defRPr/>
              </a:pPr>
              <a:t>2020/11/18</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0FA1A450-041B-42CC-90B6-22C17619AC59}" type="slidenum">
              <a:rPr lang="ja-JP" altLang="en-US"/>
              <a:pPr>
                <a:defRPr/>
              </a:pPr>
              <a:t>‹#›</a:t>
            </a:fld>
            <a:endParaRPr lang="ja-JP" altLang="en-US"/>
          </a:p>
        </p:txBody>
      </p:sp>
    </p:spTree>
    <p:extLst>
      <p:ext uri="{BB962C8B-B14F-4D97-AF65-F5344CB8AC3E}">
        <p14:creationId xmlns:p14="http://schemas.microsoft.com/office/powerpoint/2010/main" val="938180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A7661729-3B98-4250-9C02-5C9F21F7D392}" type="datetime1">
              <a:rPr lang="ja-JP" altLang="en-US"/>
              <a:pPr>
                <a:defRPr/>
              </a:pPr>
              <a:t>2020/11/18</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F8713B0C-3F0F-4337-9C1E-EDC21DC74CCC}" type="slidenum">
              <a:rPr lang="ja-JP" altLang="en-US"/>
              <a:pPr>
                <a:defRPr/>
              </a:pPr>
              <a:t>‹#›</a:t>
            </a:fld>
            <a:endParaRPr lang="ja-JP" altLang="en-US"/>
          </a:p>
        </p:txBody>
      </p:sp>
    </p:spTree>
    <p:extLst>
      <p:ext uri="{BB962C8B-B14F-4D97-AF65-F5344CB8AC3E}">
        <p14:creationId xmlns:p14="http://schemas.microsoft.com/office/powerpoint/2010/main" val="1303669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9FBE73FF-30B0-46CB-BD52-77E45274A010}" type="datetime1">
              <a:rPr lang="ja-JP" altLang="en-US"/>
              <a:pPr>
                <a:defRPr/>
              </a:pPr>
              <a:t>2020/11/18</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0AD6F015-6593-489A-848C-5935519F6259}" type="slidenum">
              <a:rPr lang="ja-JP" altLang="en-US"/>
              <a:pPr>
                <a:defRPr/>
              </a:pPr>
              <a:t>‹#›</a:t>
            </a:fld>
            <a:endParaRPr lang="ja-JP" altLang="en-US"/>
          </a:p>
        </p:txBody>
      </p:sp>
    </p:spTree>
    <p:extLst>
      <p:ext uri="{BB962C8B-B14F-4D97-AF65-F5344CB8AC3E}">
        <p14:creationId xmlns:p14="http://schemas.microsoft.com/office/powerpoint/2010/main" val="24875049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6EA3577-399E-4ED6-86F0-AF74AF78E7AA}" type="datetime1">
              <a:rPr lang="ja-JP" altLang="en-US"/>
              <a:pPr>
                <a:defRPr/>
              </a:pPr>
              <a:t>2020/11/18</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164A122B-138B-496D-9675-7342EB5C85A6}" type="slidenum">
              <a:rPr lang="ja-JP" altLang="en-US"/>
              <a:pPr>
                <a:defRPr/>
              </a:pPr>
              <a:t>‹#›</a:t>
            </a:fld>
            <a:endParaRPr lang="ja-JP" altLang="en-US"/>
          </a:p>
        </p:txBody>
      </p:sp>
    </p:spTree>
    <p:extLst>
      <p:ext uri="{BB962C8B-B14F-4D97-AF65-F5344CB8AC3E}">
        <p14:creationId xmlns:p14="http://schemas.microsoft.com/office/powerpoint/2010/main" val="589982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D6FF1D92-627B-4C94-9B7A-A711785A5014}"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CF91EC9-1860-47FF-938F-1172C5226CFE}" type="slidenum">
              <a:rPr lang="ja-JP" altLang="en-US"/>
              <a:pPr>
                <a:defRPr/>
              </a:pPr>
              <a:t>‹#›</a:t>
            </a:fld>
            <a:endParaRPr lang="ja-JP" altLang="en-US"/>
          </a:p>
        </p:txBody>
      </p:sp>
    </p:spTree>
    <p:extLst>
      <p:ext uri="{BB962C8B-B14F-4D97-AF65-F5344CB8AC3E}">
        <p14:creationId xmlns:p14="http://schemas.microsoft.com/office/powerpoint/2010/main" val="3444186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774222DB-A418-48EA-8763-85DA5145C651}"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E8EA87A-86BD-4A69-AE79-BF21DD63C93B}" type="slidenum">
              <a:rPr lang="ja-JP" altLang="en-US"/>
              <a:pPr>
                <a:defRPr/>
              </a:pPr>
              <a:t>‹#›</a:t>
            </a:fld>
            <a:endParaRPr lang="ja-JP" altLang="en-US"/>
          </a:p>
        </p:txBody>
      </p:sp>
    </p:spTree>
    <p:extLst>
      <p:ext uri="{BB962C8B-B14F-4D97-AF65-F5344CB8AC3E}">
        <p14:creationId xmlns:p14="http://schemas.microsoft.com/office/powerpoint/2010/main" val="971542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89171785-D659-4AD9-8530-91D2CA0DC549}"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E6B69EE-77F4-4098-9418-A40FC30867FB}" type="slidenum">
              <a:rPr lang="ja-JP" altLang="en-US"/>
              <a:pPr>
                <a:defRPr/>
              </a:pPr>
              <a:t>‹#›</a:t>
            </a:fld>
            <a:endParaRPr lang="ja-JP" altLang="en-US"/>
          </a:p>
        </p:txBody>
      </p:sp>
    </p:spTree>
    <p:extLst>
      <p:ext uri="{BB962C8B-B14F-4D97-AF65-F5344CB8AC3E}">
        <p14:creationId xmlns:p14="http://schemas.microsoft.com/office/powerpoint/2010/main" val="93013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1B7F8F0-9940-4594-895E-DF233042C4C6}" type="datetime1">
              <a:rPr lang="ja-JP" altLang="en-US"/>
              <a:pPr>
                <a:defRPr/>
              </a:pPr>
              <a:t>2020/11/18</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EDA390A-412A-42D7-8E4D-26329624AE9D}" type="slidenum">
              <a:rPr lang="ja-JP" altLang="en-US"/>
              <a:pPr>
                <a:defRPr/>
              </a:pPr>
              <a:t>‹#›</a:t>
            </a:fld>
            <a:endParaRPr lang="ja-JP" altLang="en-US"/>
          </a:p>
        </p:txBody>
      </p:sp>
    </p:spTree>
    <p:extLst>
      <p:ext uri="{BB962C8B-B14F-4D97-AF65-F5344CB8AC3E}">
        <p14:creationId xmlns:p14="http://schemas.microsoft.com/office/powerpoint/2010/main" val="357798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9F910288-FCB5-48AE-BB3C-28A12F52EE33}" type="datetime1">
              <a:rPr lang="ja-JP" altLang="en-US"/>
              <a:pPr>
                <a:defRPr/>
              </a:pPr>
              <a:t>2020/11/18</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D45CAB6-AC99-432E-96CF-BAE7BC1EFBBD}" type="slidenum">
              <a:rPr lang="ja-JP" altLang="en-US"/>
              <a:pPr>
                <a:defRPr/>
              </a:pPr>
              <a:t>‹#›</a:t>
            </a:fld>
            <a:endParaRPr lang="ja-JP" altLang="en-US"/>
          </a:p>
        </p:txBody>
      </p:sp>
    </p:spTree>
    <p:extLst>
      <p:ext uri="{BB962C8B-B14F-4D97-AF65-F5344CB8AC3E}">
        <p14:creationId xmlns:p14="http://schemas.microsoft.com/office/powerpoint/2010/main" val="358513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697106D8-6B21-40CF-B56E-222B8D111440}"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5D0B1CD-8D4B-4E34-BD3D-20D7D9675AA7}" type="slidenum">
              <a:rPr lang="ja-JP" altLang="en-US"/>
              <a:pPr>
                <a:defRPr/>
              </a:pPr>
              <a:t>‹#›</a:t>
            </a:fld>
            <a:endParaRPr lang="ja-JP" altLang="en-US"/>
          </a:p>
        </p:txBody>
      </p:sp>
    </p:spTree>
    <p:extLst>
      <p:ext uri="{BB962C8B-B14F-4D97-AF65-F5344CB8AC3E}">
        <p14:creationId xmlns:p14="http://schemas.microsoft.com/office/powerpoint/2010/main" val="159975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9BEF4AB6-6566-4EE3-B5A3-39AD017DA09E}" type="datetime1">
              <a:rPr lang="ja-JP" altLang="en-US"/>
              <a:pPr>
                <a:defRPr/>
              </a:pPr>
              <a:t>2020/11/18</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70B7770-204D-42B7-B409-4D5AFDFE645C}" type="slidenum">
              <a:rPr lang="ja-JP" altLang="en-US"/>
              <a:pPr>
                <a:defRPr/>
              </a:pPr>
              <a:t>‹#›</a:t>
            </a:fld>
            <a:endParaRPr lang="ja-JP" altLang="en-US"/>
          </a:p>
        </p:txBody>
      </p:sp>
    </p:spTree>
    <p:extLst>
      <p:ext uri="{BB962C8B-B14F-4D97-AF65-F5344CB8AC3E}">
        <p14:creationId xmlns:p14="http://schemas.microsoft.com/office/powerpoint/2010/main" val="262766597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9.xml" />
  <Relationship Id="rId3" Type="http://schemas.openxmlformats.org/officeDocument/2006/relationships/slideLayout" Target="../slideLayouts/slideLayout14.xml" />
  <Relationship Id="rId7" Type="http://schemas.openxmlformats.org/officeDocument/2006/relationships/slideLayout" Target="../slideLayouts/slideLayout18.xml" />
  <Relationship Id="rId12" Type="http://schemas.openxmlformats.org/officeDocument/2006/relationships/theme" Target="../theme/theme2.xml" />
  <Relationship Id="rId2" Type="http://schemas.openxmlformats.org/officeDocument/2006/relationships/slideLayout" Target="../slideLayouts/slideLayout13.xml" />
  <Relationship Id="rId1" Type="http://schemas.openxmlformats.org/officeDocument/2006/relationships/slideLayout" Target="../slideLayouts/slideLayout12.xml" />
  <Relationship Id="rId6" Type="http://schemas.openxmlformats.org/officeDocument/2006/relationships/slideLayout" Target="../slideLayouts/slideLayout17.xml" />
  <Relationship Id="rId11" Type="http://schemas.openxmlformats.org/officeDocument/2006/relationships/slideLayout" Target="../slideLayouts/slideLayout22.xml" />
  <Relationship Id="rId5" Type="http://schemas.openxmlformats.org/officeDocument/2006/relationships/slideLayout" Target="../slideLayouts/slideLayout16.xml" />
  <Relationship Id="rId10" Type="http://schemas.openxmlformats.org/officeDocument/2006/relationships/slideLayout" Target="../slideLayouts/slideLayout21.xml" />
  <Relationship Id="rId4" Type="http://schemas.openxmlformats.org/officeDocument/2006/relationships/slideLayout" Target="../slideLayouts/slideLayout15.xml" />
  <Relationship Id="rId9" Type="http://schemas.openxmlformats.org/officeDocument/2006/relationships/slideLayout" Target="../slideLayouts/slideLayout20.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0.xml" />
  <Relationship Id="rId3" Type="http://schemas.openxmlformats.org/officeDocument/2006/relationships/slideLayout" Target="../slideLayouts/slideLayout25.xml" />
  <Relationship Id="rId7" Type="http://schemas.openxmlformats.org/officeDocument/2006/relationships/slideLayout" Target="../slideLayouts/slideLayout29.xml" />
  <Relationship Id="rId12" Type="http://schemas.openxmlformats.org/officeDocument/2006/relationships/theme" Target="../theme/theme3.xml" />
  <Relationship Id="rId2" Type="http://schemas.openxmlformats.org/officeDocument/2006/relationships/slideLayout" Target="../slideLayouts/slideLayout24.xml" />
  <Relationship Id="rId1" Type="http://schemas.openxmlformats.org/officeDocument/2006/relationships/slideLayout" Target="../slideLayouts/slideLayout23.xml" />
  <Relationship Id="rId6" Type="http://schemas.openxmlformats.org/officeDocument/2006/relationships/slideLayout" Target="../slideLayouts/slideLayout28.xml" />
  <Relationship Id="rId11" Type="http://schemas.openxmlformats.org/officeDocument/2006/relationships/slideLayout" Target="../slideLayouts/slideLayout33.xml" />
  <Relationship Id="rId5" Type="http://schemas.openxmlformats.org/officeDocument/2006/relationships/slideLayout" Target="../slideLayouts/slideLayout27.xml" />
  <Relationship Id="rId10" Type="http://schemas.openxmlformats.org/officeDocument/2006/relationships/slideLayout" Target="../slideLayouts/slideLayout32.xml" />
  <Relationship Id="rId4" Type="http://schemas.openxmlformats.org/officeDocument/2006/relationships/slideLayout" Target="../slideLayouts/slideLayout26.xml" />
  <Relationship Id="rId9" Type="http://schemas.openxmlformats.org/officeDocument/2006/relationships/slideLayout" Target="../slideLayouts/slideLayout31.xml" />
</Relationships>
</file>

<file path=ppt/slideMasters/_rels/slideMaster4.xml.rels>&#65279;<?xml version="1.0" encoding="utf-8" standalone="yes"?>
<Relationships xmlns="http://schemas.openxmlformats.org/package/2006/relationships">
  <Relationship Id="rId8" Type="http://schemas.openxmlformats.org/officeDocument/2006/relationships/slideLayout" Target="../slideLayouts/slideLayout41.xml" />
  <Relationship Id="rId3" Type="http://schemas.openxmlformats.org/officeDocument/2006/relationships/slideLayout" Target="../slideLayouts/slideLayout36.xml" />
  <Relationship Id="rId7" Type="http://schemas.openxmlformats.org/officeDocument/2006/relationships/slideLayout" Target="../slideLayouts/slideLayout40.xml" />
  <Relationship Id="rId12" Type="http://schemas.openxmlformats.org/officeDocument/2006/relationships/theme" Target="../theme/theme4.xml" />
  <Relationship Id="rId2" Type="http://schemas.openxmlformats.org/officeDocument/2006/relationships/slideLayout" Target="../slideLayouts/slideLayout35.xml" />
  <Relationship Id="rId1" Type="http://schemas.openxmlformats.org/officeDocument/2006/relationships/slideLayout" Target="../slideLayouts/slideLayout34.xml" />
  <Relationship Id="rId6" Type="http://schemas.openxmlformats.org/officeDocument/2006/relationships/slideLayout" Target="../slideLayouts/slideLayout39.xml" />
  <Relationship Id="rId11" Type="http://schemas.openxmlformats.org/officeDocument/2006/relationships/slideLayout" Target="../slideLayouts/slideLayout44.xml" />
  <Relationship Id="rId5" Type="http://schemas.openxmlformats.org/officeDocument/2006/relationships/slideLayout" Target="../slideLayouts/slideLayout38.xml" />
  <Relationship Id="rId10" Type="http://schemas.openxmlformats.org/officeDocument/2006/relationships/slideLayout" Target="../slideLayouts/slideLayout43.xml" />
  <Relationship Id="rId4" Type="http://schemas.openxmlformats.org/officeDocument/2006/relationships/slideLayout" Target="../slideLayouts/slideLayout37.xml" />
  <Relationship Id="rId9" Type="http://schemas.openxmlformats.org/officeDocument/2006/relationships/slideLayout" Target="../slideLayouts/slideLayout42.xml" />
</Relationships>
</file>

<file path=ppt/slideMasters/_rels/slideMaster5.xml.rels>&#65279;<?xml version="1.0" encoding="utf-8" standalone="yes"?>
<Relationships xmlns="http://schemas.openxmlformats.org/package/2006/relationships">
  <Relationship Id="rId8" Type="http://schemas.openxmlformats.org/officeDocument/2006/relationships/slideLayout" Target="../slideLayouts/slideLayout52.xml" />
  <Relationship Id="rId3" Type="http://schemas.openxmlformats.org/officeDocument/2006/relationships/slideLayout" Target="../slideLayouts/slideLayout47.xml" />
  <Relationship Id="rId7" Type="http://schemas.openxmlformats.org/officeDocument/2006/relationships/slideLayout" Target="../slideLayouts/slideLayout51.xml" />
  <Relationship Id="rId12" Type="http://schemas.openxmlformats.org/officeDocument/2006/relationships/theme" Target="../theme/theme5.xml" />
  <Relationship Id="rId2" Type="http://schemas.openxmlformats.org/officeDocument/2006/relationships/slideLayout" Target="../slideLayouts/slideLayout46.xml" />
  <Relationship Id="rId1" Type="http://schemas.openxmlformats.org/officeDocument/2006/relationships/slideLayout" Target="../slideLayouts/slideLayout45.xml" />
  <Relationship Id="rId6" Type="http://schemas.openxmlformats.org/officeDocument/2006/relationships/slideLayout" Target="../slideLayouts/slideLayout50.xml" />
  <Relationship Id="rId11" Type="http://schemas.openxmlformats.org/officeDocument/2006/relationships/slideLayout" Target="../slideLayouts/slideLayout55.xml" />
  <Relationship Id="rId5" Type="http://schemas.openxmlformats.org/officeDocument/2006/relationships/slideLayout" Target="../slideLayouts/slideLayout49.xml" />
  <Relationship Id="rId10" Type="http://schemas.openxmlformats.org/officeDocument/2006/relationships/slideLayout" Target="../slideLayouts/slideLayout54.xml" />
  <Relationship Id="rId4" Type="http://schemas.openxmlformats.org/officeDocument/2006/relationships/slideLayout" Target="../slideLayouts/slideLayout48.xml" />
  <Relationship Id="rId9" Type="http://schemas.openxmlformats.org/officeDocument/2006/relationships/slideLayout" Target="../slideLayouts/slideLayout53.xml" />
</Relationships>
</file>

<file path=ppt/slideMasters/_rels/slideMaster6.xml.rels>&#65279;<?xml version="1.0" encoding="utf-8" standalone="yes"?>
<Relationships xmlns="http://schemas.openxmlformats.org/package/2006/relationships">
  <Relationship Id="rId8" Type="http://schemas.openxmlformats.org/officeDocument/2006/relationships/slideLayout" Target="../slideLayouts/slideLayout63.xml" />
  <Relationship Id="rId3" Type="http://schemas.openxmlformats.org/officeDocument/2006/relationships/slideLayout" Target="../slideLayouts/slideLayout58.xml" />
  <Relationship Id="rId7" Type="http://schemas.openxmlformats.org/officeDocument/2006/relationships/slideLayout" Target="../slideLayouts/slideLayout62.xml" />
  <Relationship Id="rId12" Type="http://schemas.openxmlformats.org/officeDocument/2006/relationships/theme" Target="../theme/theme6.xml" />
  <Relationship Id="rId2" Type="http://schemas.openxmlformats.org/officeDocument/2006/relationships/slideLayout" Target="../slideLayouts/slideLayout57.xml" />
  <Relationship Id="rId1" Type="http://schemas.openxmlformats.org/officeDocument/2006/relationships/slideLayout" Target="../slideLayouts/slideLayout56.xml" />
  <Relationship Id="rId6" Type="http://schemas.openxmlformats.org/officeDocument/2006/relationships/slideLayout" Target="../slideLayouts/slideLayout61.xml" />
  <Relationship Id="rId11" Type="http://schemas.openxmlformats.org/officeDocument/2006/relationships/slideLayout" Target="../slideLayouts/slideLayout66.xml" />
  <Relationship Id="rId5" Type="http://schemas.openxmlformats.org/officeDocument/2006/relationships/slideLayout" Target="../slideLayouts/slideLayout60.xml" />
  <Relationship Id="rId10" Type="http://schemas.openxmlformats.org/officeDocument/2006/relationships/slideLayout" Target="../slideLayouts/slideLayout65.xml" />
  <Relationship Id="rId4" Type="http://schemas.openxmlformats.org/officeDocument/2006/relationships/slideLayout" Target="../slideLayouts/slideLayout59.xml" />
  <Relationship Id="rId9" Type="http://schemas.openxmlformats.org/officeDocument/2006/relationships/slideLayout" Target="../slideLayouts/slideLayout6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6400800"/>
            <a:ext cx="9144000"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1027" name="Rectangle 8"/>
          <p:cNvSpPr>
            <a:spLocks noChangeArrowheads="1"/>
          </p:cNvSpPr>
          <p:nvPr/>
        </p:nvSpPr>
        <p:spPr bwMode="auto">
          <a:xfrm>
            <a:off x="0" y="6334125"/>
            <a:ext cx="9144000" cy="66675"/>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102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102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1031"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39CE8D91-18FB-49A0-943F-08B9656D1B3B}" type="datetime1">
              <a:rPr lang="ja-JP" altLang="en-US"/>
              <a:pPr>
                <a:defRPr/>
              </a:pPr>
              <a:t>2020/11/18</a:t>
            </a:fld>
            <a:endParaRPr lang="ja-JP" altLang="en-US"/>
          </a:p>
        </p:txBody>
      </p:sp>
      <p:sp>
        <p:nvSpPr>
          <p:cNvPr id="1032"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1033"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9AD0D2A1-F71F-4D7B-A99A-530B0C0486E0}" type="slidenum">
              <a:rPr lang="ja-JP" altLang="en-US"/>
              <a:pPr>
                <a:defRPr/>
              </a:pPr>
              <a:t>‹#›</a:t>
            </a:fld>
            <a:endParaRPr lang="ja-JP" altLang="en-US"/>
          </a:p>
        </p:txBody>
      </p:sp>
      <p:sp>
        <p:nvSpPr>
          <p:cNvPr id="2" name="Straight Connector 9"/>
          <p:cNvSpPr>
            <a:spLocks noChangeShapeType="1"/>
          </p:cNvSpPr>
          <p:nvPr/>
        </p:nvSpPr>
        <p:spPr bwMode="auto">
          <a:xfrm>
            <a:off x="895350" y="1738313"/>
            <a:ext cx="7475538"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2051"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2052" name="Straight Connector 8"/>
          <p:cNvSpPr>
            <a:spLocks noChangeShapeType="1"/>
          </p:cNvSpPr>
          <p:nvPr/>
        </p:nvSpPr>
        <p:spPr bwMode="auto">
          <a:xfrm>
            <a:off x="906463" y="4343400"/>
            <a:ext cx="7405687"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2054"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3100"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A58B825B-E979-4684-BBAF-A85863F0D980}" type="datetime1">
              <a:rPr lang="ja-JP" altLang="en-US"/>
              <a:pPr>
                <a:defRPr/>
              </a:pPr>
              <a:t>2020/11/18</a:t>
            </a:fld>
            <a:endParaRPr lang="ja-JP" altLang="en-US"/>
          </a:p>
        </p:txBody>
      </p:sp>
      <p:sp>
        <p:nvSpPr>
          <p:cNvPr id="3101"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3102"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2A74C37F-12B9-4569-BB53-CAB58E3E939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3075" name="Rectangle 5"/>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3076"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3077"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4133" name="Date Placeholder 6"/>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26F2D591-42A5-4283-89AF-1B9751C453BD}" type="datetime1">
              <a:rPr lang="ja-JP" altLang="en-US"/>
              <a:pPr>
                <a:defRPr/>
              </a:pPr>
              <a:t>2020/11/18</a:t>
            </a:fld>
            <a:endParaRPr lang="ja-JP" altLang="en-US"/>
          </a:p>
        </p:txBody>
      </p:sp>
      <p:sp>
        <p:nvSpPr>
          <p:cNvPr id="4134" name="Footer Placeholder 7"/>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4135" name="Slide Number Placeholder 8"/>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0000B862-FFA1-4939-BD97-26B0665A87D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3038475" cy="6858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4099" name="Rectangle 8"/>
          <p:cNvSpPr>
            <a:spLocks noChangeArrowheads="1"/>
          </p:cNvSpPr>
          <p:nvPr/>
        </p:nvSpPr>
        <p:spPr bwMode="auto">
          <a:xfrm>
            <a:off x="3030538" y="0"/>
            <a:ext cx="47625" cy="68580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4100"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4101"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5166" name="Date Placeholder 4"/>
          <p:cNvSpPr>
            <a:spLocks noGrp="1" noChangeArrowheads="1"/>
          </p:cNvSpPr>
          <p:nvPr>
            <p:ph type="dt" sz="half" idx="2"/>
          </p:nvPr>
        </p:nvSpPr>
        <p:spPr bwMode="auto">
          <a:xfrm>
            <a:off x="349250" y="6459538"/>
            <a:ext cx="19637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811CF5D9-D9FD-47CF-B236-A5F58E3CB4A3}" type="datetime1">
              <a:rPr lang="ja-JP" altLang="en-US"/>
              <a:pPr>
                <a:defRPr/>
              </a:pPr>
              <a:t>2020/11/18</a:t>
            </a:fld>
            <a:endParaRPr lang="ja-JP" altLang="en-US"/>
          </a:p>
        </p:txBody>
      </p:sp>
      <p:sp>
        <p:nvSpPr>
          <p:cNvPr id="5167" name="Footer Placeholder 5"/>
          <p:cNvSpPr>
            <a:spLocks noGrp="1" noChangeArrowheads="1"/>
          </p:cNvSpPr>
          <p:nvPr>
            <p:ph type="ftr" sz="quarter" idx="3"/>
          </p:nvPr>
        </p:nvSpPr>
        <p:spPr bwMode="auto">
          <a:xfrm>
            <a:off x="3600450" y="6459538"/>
            <a:ext cx="34861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chemeClr val="tx2"/>
                </a:solidFill>
                <a:latin typeface="ＭＳ Ｐゴシック" panose="020B0600070205080204" pitchFamily="50" charset="-128"/>
              </a:defRPr>
            </a:lvl1pPr>
          </a:lstStyle>
          <a:p>
            <a:pPr>
              <a:defRPr/>
            </a:pPr>
            <a:endParaRPr lang="ja-JP" altLang="en-US"/>
          </a:p>
        </p:txBody>
      </p:sp>
      <p:sp>
        <p:nvSpPr>
          <p:cNvPr id="5168"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chemeClr val="tx2"/>
                </a:solidFill>
                <a:latin typeface="ＭＳ Ｐゴシック" panose="020B0600070205080204" pitchFamily="50" charset="-128"/>
              </a:defRPr>
            </a:lvl1pPr>
          </a:lstStyle>
          <a:p>
            <a:pPr>
              <a:defRPr/>
            </a:pPr>
            <a:fld id="{7CBADB8B-9046-41AF-AC97-A1458EBB78C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4953000"/>
            <a:ext cx="9142413" cy="1905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5123" name="Rectangle 8"/>
          <p:cNvSpPr>
            <a:spLocks noChangeArrowheads="1"/>
          </p:cNvSpPr>
          <p:nvPr/>
        </p:nvSpPr>
        <p:spPr bwMode="auto">
          <a:xfrm>
            <a:off x="0" y="4914900"/>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5124"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5125"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6199" name="Date Placeholder 4"/>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6237EF5D-0D14-4287-8736-B01A82C78977}" type="datetime1">
              <a:rPr lang="ja-JP" altLang="en-US"/>
              <a:pPr>
                <a:defRPr/>
              </a:pPr>
              <a:t>2020/11/18</a:t>
            </a:fld>
            <a:endParaRPr lang="ja-JP" altLang="en-US"/>
          </a:p>
        </p:txBody>
      </p:sp>
      <p:sp>
        <p:nvSpPr>
          <p:cNvPr id="6200" name="Footer Placeholder 5"/>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6201"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E52FB89D-8CD4-45EA-8F62-054856C1F93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6147"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614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614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7232"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A1BBBC3D-4B93-4BA4-BE61-667A81640A8B}" type="datetime1">
              <a:rPr lang="ja-JP" altLang="en-US"/>
              <a:pPr>
                <a:defRPr/>
              </a:pPr>
              <a:t>2020/11/18</a:t>
            </a:fld>
            <a:endParaRPr lang="ja-JP" altLang="en-US"/>
          </a:p>
        </p:txBody>
      </p:sp>
      <p:sp>
        <p:nvSpPr>
          <p:cNvPr id="7233"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7234"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904B51B4-55A5-4098-A1F1-5B0A9D903B9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image" Target="../media/image1.gif" />
  <Relationship Id="rId1" Type="http://schemas.openxmlformats.org/officeDocument/2006/relationships/slideLayout" Target="../slideLayouts/slideLayout29.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image" Target="../media/image2.png" />
  <Relationship Id="rId1" Type="http://schemas.openxmlformats.org/officeDocument/2006/relationships/slideLayout" Target="../slideLayouts/slideLayout29.xml" />
  <Relationship Id="rId6" Type="http://schemas.openxmlformats.org/officeDocument/2006/relationships/image" Target="../media/image6.png" />
  <Relationship Id="rId5" Type="http://schemas.openxmlformats.org/officeDocument/2006/relationships/image" Target="../media/image5.png" />
  <Relationship Id="rId4" Type="http://schemas.openxmlformats.org/officeDocument/2006/relationships/image" Target="../media/image4.png"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image" Target="../media/image2.png" />
  <Relationship Id="rId1" Type="http://schemas.openxmlformats.org/officeDocument/2006/relationships/slideLayout" Target="../slideLayouts/slideLayout29.xml" />
  <Relationship Id="rId4" Type="http://schemas.openxmlformats.org/officeDocument/2006/relationships/image" Target="../media/image7.png"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3.png" />
  <Relationship Id="rId7" Type="http://schemas.openxmlformats.org/officeDocument/2006/relationships/image" Target="../media/image12.png" />
  <Relationship Id="rId2" Type="http://schemas.openxmlformats.org/officeDocument/2006/relationships/image" Target="../media/image8.png" />
  <Relationship Id="rId1" Type="http://schemas.openxmlformats.org/officeDocument/2006/relationships/slideLayout" Target="../slideLayouts/slideLayout29.xml" />
  <Relationship Id="rId6" Type="http://schemas.openxmlformats.org/officeDocument/2006/relationships/image" Target="../media/image11.png" />
  <Relationship Id="rId5" Type="http://schemas.openxmlformats.org/officeDocument/2006/relationships/image" Target="../media/image10.png" />
  <Relationship Id="rId4" Type="http://schemas.openxmlformats.org/officeDocument/2006/relationships/image" Target="../media/image9.png"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13.png" />
  <Relationship Id="rId1" Type="http://schemas.openxmlformats.org/officeDocument/2006/relationships/slideLayout" Target="../slideLayouts/slideLayout29.xml" />
</Relationships>
</file>

<file path=ppt/slides/_rels/slide6.xml.rels>&#65279;<?xml version="1.0" encoding="utf-8" standalone="yes"?>
<Relationships xmlns="http://schemas.openxmlformats.org/package/2006/relationships">
  <Relationship Id="rId2" Type="http://schemas.openxmlformats.org/officeDocument/2006/relationships/image" Target="../media/image13.png" />
  <Relationship Id="rId1" Type="http://schemas.openxmlformats.org/officeDocument/2006/relationships/slideLayout" Target="../slideLayouts/slideLayout29.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13.png" />
  <Relationship Id="rId1" Type="http://schemas.openxmlformats.org/officeDocument/2006/relationships/slideLayout" Target="../slideLayouts/slideLayout29.xml" />
</Relationships>
</file>

<file path=ppt/slides/_rels/slide8.xml.rels>&#65279;<?xml version="1.0" encoding="utf-8" standalone="yes"?>
<Relationships xmlns="http://schemas.openxmlformats.org/package/2006/relationships">
  <Relationship Id="rId2" Type="http://schemas.openxmlformats.org/officeDocument/2006/relationships/image" Target="../media/image13.png" />
  <Relationship Id="rId1" Type="http://schemas.openxmlformats.org/officeDocument/2006/relationships/slideLayout" Target="../slideLayouts/slideLayout29.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63770"/>
            <a:ext cx="9104312" cy="624555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buSzPct val="100000"/>
              <a:defRPr/>
            </a:pPr>
            <a:endParaRPr kumimoji="1" lang="ja-JP" altLang="en-US"/>
          </a:p>
        </p:txBody>
      </p:sp>
      <p:sp>
        <p:nvSpPr>
          <p:cNvPr id="87853" name="Rectangle 813"/>
          <p:cNvSpPr>
            <a:spLocks noChangeArrowheads="1"/>
          </p:cNvSpPr>
          <p:nvPr/>
        </p:nvSpPr>
        <p:spPr bwMode="auto">
          <a:xfrm>
            <a:off x="0" y="-98425"/>
            <a:ext cx="9104313" cy="1295400"/>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00"/>
                </a:solidFill>
                <a:effectLst>
                  <a:outerShdw blurRad="38100" dist="38100" dir="2700000" algn="tl">
                    <a:srgbClr val="C0C0C0"/>
                  </a:outerShdw>
                </a:effectLst>
                <a:latin typeface="ＭＳ Ｐゴシック" panose="020B0600070205080204" pitchFamily="50" charset="-128"/>
                <a:ea typeface="AR隷書体M" charset="-128"/>
              </a:rPr>
              <a:t>テーマ５</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　ＳＮＳで知り合った人</a:t>
            </a:r>
            <a:endParaRPr lang="ja-JP" altLang="en-US" sz="4400" b="1" dirty="0" smtClean="0">
              <a:solidFill>
                <a:srgbClr val="FFFFFF"/>
              </a:solidFill>
              <a:effectLst>
                <a:outerShdw blurRad="38100" dist="38100" dir="2700000" algn="tl">
                  <a:schemeClr val="tx1"/>
                </a:outerShdw>
              </a:effectLst>
              <a:latin typeface="ＭＳ Ｐゴシック" panose="020B0600070205080204" pitchFamily="50" charset="-128"/>
              <a:ea typeface="AR隷書体M" charset="-128"/>
            </a:endParaRPr>
          </a:p>
        </p:txBody>
      </p:sp>
      <p:sp>
        <p:nvSpPr>
          <p:cNvPr id="87850" name="フッター プレースホルダー 2"/>
          <p:cNvSpPr>
            <a:spLocks noChangeArrowheads="1"/>
          </p:cNvSpPr>
          <p:nvPr/>
        </p:nvSpPr>
        <p:spPr bwMode="auto">
          <a:xfrm>
            <a:off x="3235325" y="6453188"/>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sp>
        <p:nvSpPr>
          <p:cNvPr id="4" name="正方形/長方形 3"/>
          <p:cNvSpPr/>
          <p:nvPr/>
        </p:nvSpPr>
        <p:spPr>
          <a:xfrm>
            <a:off x="-110108" y="1697854"/>
            <a:ext cx="9324528" cy="1754326"/>
          </a:xfrm>
          <a:prstGeom prst="rect">
            <a:avLst/>
          </a:prstGeom>
          <a:noFill/>
        </p:spPr>
        <p:txBody>
          <a:bodyPr>
            <a:spAutoFit/>
          </a:bodyPr>
          <a:lstStyle/>
          <a:p>
            <a:pPr algn="ctr" eaLnBrk="1" hangingPunct="1">
              <a:buSzPct val="100000"/>
              <a:defRPr/>
            </a:pPr>
            <a:r>
              <a:rPr lang="ja-JP" altLang="en-US" sz="5400" b="1" dirty="0">
                <a:ln w="9525">
                  <a:solidFill>
                    <a:schemeClr val="tx1"/>
                  </a:solidFill>
                  <a:prstDash val="solid"/>
                </a:ln>
                <a:solidFill>
                  <a:srgbClr val="FFC000"/>
                </a:solidFill>
                <a:effectLst>
                  <a:outerShdw blurRad="50800" dist="38100" dir="5400000" algn="ctr" rotWithShape="0">
                    <a:schemeClr val="tx1"/>
                  </a:outerShdw>
                </a:effectLst>
              </a:rPr>
              <a:t>見知らぬ人に</a:t>
            </a:r>
            <a:endParaRPr lang="en-US" altLang="ja-JP" sz="5400" b="1" dirty="0">
              <a:ln w="9525">
                <a:solidFill>
                  <a:schemeClr val="tx1"/>
                </a:solidFill>
                <a:prstDash val="solid"/>
              </a:ln>
              <a:solidFill>
                <a:srgbClr val="FFC000"/>
              </a:solidFill>
              <a:effectLst>
                <a:outerShdw blurRad="50800" dist="38100" dir="5400000" algn="ctr" rotWithShape="0">
                  <a:schemeClr val="tx1"/>
                </a:outerShdw>
              </a:effectLst>
            </a:endParaRPr>
          </a:p>
          <a:p>
            <a:pPr algn="ctr" eaLnBrk="1" hangingPunct="1">
              <a:buSzPct val="100000"/>
              <a:defRPr/>
            </a:pPr>
            <a:r>
              <a:rPr lang="ja-JP" altLang="en-US" sz="5400" b="1" dirty="0">
                <a:ln w="9525">
                  <a:solidFill>
                    <a:schemeClr val="tx1"/>
                  </a:solidFill>
                  <a:prstDash val="solid"/>
                </a:ln>
                <a:solidFill>
                  <a:srgbClr val="FFC000"/>
                </a:solidFill>
                <a:effectLst>
                  <a:outerShdw blurRad="50800" dist="38100" dir="5400000" algn="ctr" rotWithShape="0">
                    <a:schemeClr val="tx1"/>
                  </a:outerShdw>
                </a:effectLst>
              </a:rPr>
              <a:t>心を許していませんか？</a:t>
            </a:r>
          </a:p>
        </p:txBody>
      </p:sp>
      <p:sp>
        <p:nvSpPr>
          <p:cNvPr id="7" name="正方形/長方形 6"/>
          <p:cNvSpPr/>
          <p:nvPr/>
        </p:nvSpPr>
        <p:spPr>
          <a:xfrm rot="360391">
            <a:off x="4171950" y="4019550"/>
            <a:ext cx="1096963" cy="1878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a:p>
        </p:txBody>
      </p:sp>
      <p:pic>
        <p:nvPicPr>
          <p:cNvPr id="8201" name="図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5125" y="3690938"/>
            <a:ext cx="25320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テキスト ボックス 5"/>
          <p:cNvSpPr txBox="1">
            <a:spLocks noChangeArrowheads="1"/>
          </p:cNvSpPr>
          <p:nvPr/>
        </p:nvSpPr>
        <p:spPr bwMode="auto">
          <a:xfrm rot="379570">
            <a:off x="4243388" y="4371975"/>
            <a:ext cx="955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buSzPct val="100000"/>
            </a:pPr>
            <a:r>
              <a:rPr kumimoji="1" lang="ja-JP" altLang="en-US" sz="3000">
                <a:solidFill>
                  <a:srgbClr val="FF0000"/>
                </a:solidFill>
              </a:rPr>
              <a:t>出会</a:t>
            </a:r>
            <a:endParaRPr kumimoji="1" lang="en-US" altLang="ja-JP" sz="3000">
              <a:solidFill>
                <a:srgbClr val="FF0000"/>
              </a:solidFill>
            </a:endParaRPr>
          </a:p>
          <a:p>
            <a:pPr eaLnBrk="1" hangingPunct="1">
              <a:buSzPct val="100000"/>
            </a:pPr>
            <a:r>
              <a:rPr kumimoji="1" lang="ja-JP" altLang="en-US" sz="3000">
                <a:solidFill>
                  <a:srgbClr val="FF0000"/>
                </a:solidFill>
              </a:rPr>
              <a:t>い系</a:t>
            </a:r>
          </a:p>
        </p:txBody>
      </p:sp>
      <p:cxnSp>
        <p:nvCxnSpPr>
          <p:cNvPr id="3" name="直線コネクタ 2"/>
          <p:cNvCxnSpPr/>
          <p:nvPr/>
        </p:nvCxnSpPr>
        <p:spPr>
          <a:xfrm flipH="1">
            <a:off x="4284663" y="4221163"/>
            <a:ext cx="935037" cy="1352550"/>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4356100" y="4257675"/>
            <a:ext cx="669925" cy="1316038"/>
          </a:xfrm>
          <a:prstGeom prst="line">
            <a:avLst/>
          </a:prstGeom>
          <a:ln w="571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4" descr="C:\Users\crestec\Desktop\平井作業フォルダ\CEC_2018年度用(捨てないで！)\ペープサート教材\ペープサート教材_イラスト集_Delivery\ペープサート教材_イラスト集\キャラ\中学生女子\008_中学女子_制服_スマホ持ち.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5475" y="4851400"/>
            <a:ext cx="160813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9220" name="正方形/長方形 2"/>
          <p:cNvGrpSpPr>
            <a:grpSpLocks/>
          </p:cNvGrpSpPr>
          <p:nvPr/>
        </p:nvGrpSpPr>
        <p:grpSpPr bwMode="auto">
          <a:xfrm>
            <a:off x="-30163" y="-30163"/>
            <a:ext cx="9240838" cy="868363"/>
            <a:chOff x="-19" y="-19"/>
            <a:chExt cx="5821" cy="914"/>
          </a:xfrm>
        </p:grpSpPr>
        <p:pic>
          <p:nvPicPr>
            <p:cNvPr id="9233"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①</a:t>
              </a: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ＳＮＳ</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で</a:t>
              </a: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知り合った</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人と</a:t>
              </a:r>
              <a:endPar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endParaRPr>
            </a:p>
          </p:txBody>
        </p:sp>
      </p:grpSp>
      <p:sp>
        <p:nvSpPr>
          <p:cNvPr id="6" name="正方形/長方形 5"/>
          <p:cNvSpPr/>
          <p:nvPr/>
        </p:nvSpPr>
        <p:spPr>
          <a:xfrm>
            <a:off x="395536" y="908720"/>
            <a:ext cx="8352928" cy="1384995"/>
          </a:xfrm>
          <a:prstGeom prst="rect">
            <a:avLst/>
          </a:prstGeom>
          <a:noFill/>
        </p:spPr>
        <p:txBody>
          <a:bodyPr>
            <a:spAutoFit/>
          </a:bodyPr>
          <a:lstStyle/>
          <a:p>
            <a:pPr eaLnBrk="1" hangingPunct="1">
              <a:buSzPct val="100000"/>
              <a:defRPr/>
            </a:pPr>
            <a:r>
              <a:rPr lang="ja-JP" altLang="en-US" sz="2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2800" dirty="0">
                <a:ln w="0"/>
                <a:effectLst>
                  <a:outerShdw blurRad="38100" dist="19050" dir="2700000" algn="tl" rotWithShape="0">
                    <a:schemeClr val="dk1">
                      <a:alpha val="40000"/>
                    </a:schemeClr>
                  </a:outerShdw>
                </a:effectLst>
              </a:rPr>
              <a:t>Ｅ</a:t>
            </a:r>
            <a:r>
              <a:rPr lang="ja-JP" altLang="en-US" sz="2800" dirty="0" smtClean="0">
                <a:ln w="0"/>
                <a:effectLst>
                  <a:outerShdw blurRad="38100" dist="19050" dir="2700000" algn="tl" rotWithShape="0">
                    <a:schemeClr val="dk1">
                      <a:alpha val="40000"/>
                    </a:schemeClr>
                  </a:outerShdw>
                </a:effectLst>
              </a:rPr>
              <a:t>子</a:t>
            </a:r>
            <a:r>
              <a:rPr lang="ja-JP" altLang="en-US" sz="2800" dirty="0">
                <a:ln w="0"/>
                <a:effectLst>
                  <a:outerShdw blurRad="38100" dist="19050" dir="2700000" algn="tl" rotWithShape="0">
                    <a:schemeClr val="dk1">
                      <a:alpha val="40000"/>
                    </a:schemeClr>
                  </a:outerShdw>
                </a:effectLst>
              </a:rPr>
              <a:t>さんには、</a:t>
            </a:r>
            <a:r>
              <a:rPr lang="en-US" altLang="ja-JP" sz="2800" dirty="0">
                <a:ln w="0"/>
                <a:effectLst>
                  <a:outerShdw blurRad="38100" dist="19050" dir="2700000" algn="tl" rotWithShape="0">
                    <a:schemeClr val="dk1">
                      <a:alpha val="40000"/>
                    </a:schemeClr>
                  </a:outerShdw>
                </a:effectLst>
              </a:rPr>
              <a:t>SNS</a:t>
            </a:r>
            <a:r>
              <a:rPr lang="ja-JP" altLang="en-US" sz="2800" dirty="0">
                <a:ln w="0"/>
                <a:effectLst>
                  <a:outerShdw blurRad="38100" dist="19050" dir="2700000" algn="tl" rotWithShape="0">
                    <a:schemeClr val="dk1">
                      <a:alpha val="40000"/>
                    </a:schemeClr>
                  </a:outerShdw>
                </a:effectLst>
              </a:rPr>
              <a:t>で</a:t>
            </a:r>
            <a:r>
              <a:rPr lang="ja-JP" altLang="en-US" sz="2800" dirty="0" smtClean="0">
                <a:ln w="0"/>
                <a:effectLst>
                  <a:outerShdw blurRad="38100" dist="19050" dir="2700000" algn="tl" rotWithShape="0">
                    <a:schemeClr val="dk1">
                      <a:alpha val="40000"/>
                    </a:schemeClr>
                  </a:outerShdw>
                </a:effectLst>
              </a:rPr>
              <a:t>知り合った人が</a:t>
            </a:r>
            <a:r>
              <a:rPr lang="ja-JP" altLang="en-US" sz="2800" dirty="0">
                <a:ln w="0"/>
                <a:effectLst>
                  <a:outerShdw blurRad="38100" dist="19050" dir="2700000" algn="tl" rotWithShape="0">
                    <a:schemeClr val="dk1">
                      <a:alpha val="40000"/>
                    </a:schemeClr>
                  </a:outerShdw>
                </a:effectLst>
              </a:rPr>
              <a:t>います。会った事はありませんが、プロフィールを見ると</a:t>
            </a:r>
            <a:r>
              <a:rPr lang="ja-JP" altLang="en-US" sz="2800" dirty="0" smtClean="0">
                <a:ln w="0"/>
                <a:effectLst>
                  <a:outerShdw blurRad="38100" dist="19050" dir="2700000" algn="tl" rotWithShape="0">
                    <a:schemeClr val="dk1">
                      <a:alpha val="40000"/>
                    </a:schemeClr>
                  </a:outerShdw>
                </a:effectLst>
              </a:rPr>
              <a:t>、高校生</a:t>
            </a:r>
            <a:r>
              <a:rPr lang="ja-JP" altLang="en-US" sz="2800" dirty="0">
                <a:ln w="0"/>
                <a:effectLst>
                  <a:outerShdw blurRad="38100" dist="19050" dir="2700000" algn="tl" rotWithShape="0">
                    <a:schemeClr val="dk1">
                      <a:alpha val="40000"/>
                    </a:schemeClr>
                  </a:outerShdw>
                </a:effectLst>
              </a:rPr>
              <a:t>の女性のようです。</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sp>
        <p:nvSpPr>
          <p:cNvPr id="2" name="円/楕円 1"/>
          <p:cNvSpPr/>
          <p:nvPr/>
        </p:nvSpPr>
        <p:spPr>
          <a:xfrm>
            <a:off x="6267450" y="1901825"/>
            <a:ext cx="2481263" cy="2479675"/>
          </a:xfrm>
          <a:prstGeom prst="ellipse">
            <a:avLst/>
          </a:prstGeom>
          <a:solidFill>
            <a:schemeClr val="accent1">
              <a:lumMod val="20000"/>
              <a:lumOff val="80000"/>
            </a:schemeClr>
          </a:solidFill>
          <a:ln w="139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a:effectLst>
                <a:outerShdw blurRad="38100" dist="38100" dir="2700000" algn="tl">
                  <a:srgbClr val="000000">
                    <a:alpha val="43137"/>
                  </a:srgbClr>
                </a:outerShdw>
              </a:effectLst>
            </a:endParaRPr>
          </a:p>
        </p:txBody>
      </p:sp>
      <p:sp>
        <p:nvSpPr>
          <p:cNvPr id="9" name="角丸四角形吹き出し 8"/>
          <p:cNvSpPr/>
          <p:nvPr/>
        </p:nvSpPr>
        <p:spPr>
          <a:xfrm>
            <a:off x="4849238" y="1921954"/>
            <a:ext cx="1655763" cy="858837"/>
          </a:xfrm>
          <a:prstGeom prst="wedgeRoundRectCallout">
            <a:avLst>
              <a:gd name="adj1" fmla="val 69343"/>
              <a:gd name="adj2" fmla="val 42036"/>
              <a:gd name="adj3" fmla="val 16667"/>
            </a:avLst>
          </a:prstGeom>
          <a:solidFill>
            <a:schemeClr val="accent3">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a:effectLst>
                <a:outerShdw blurRad="38100" dist="38100" dir="2700000" algn="tl">
                  <a:srgbClr val="000000">
                    <a:alpha val="43137"/>
                  </a:srgbClr>
                </a:outerShdw>
              </a:effectLst>
            </a:endParaRPr>
          </a:p>
        </p:txBody>
      </p:sp>
      <p:sp>
        <p:nvSpPr>
          <p:cNvPr id="17" name="角丸四角形 16"/>
          <p:cNvSpPr/>
          <p:nvPr/>
        </p:nvSpPr>
        <p:spPr>
          <a:xfrm>
            <a:off x="4355976" y="5178425"/>
            <a:ext cx="3673475" cy="1085850"/>
          </a:xfrm>
          <a:prstGeom prst="roundRect">
            <a:avLst/>
          </a:prstGeom>
          <a:solidFill>
            <a:srgbClr val="FFFF00"/>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a:effectLst>
                <a:outerShdw blurRad="38100" dist="38100" dir="2700000" algn="tl">
                  <a:srgbClr val="000000">
                    <a:alpha val="43137"/>
                  </a:srgbClr>
                </a:outerShdw>
              </a:effectLst>
            </a:endParaRPr>
          </a:p>
        </p:txBody>
      </p:sp>
      <p:sp>
        <p:nvSpPr>
          <p:cNvPr id="24" name="正方形/長方形 23"/>
          <p:cNvSpPr/>
          <p:nvPr/>
        </p:nvSpPr>
        <p:spPr>
          <a:xfrm>
            <a:off x="4819495" y="1949437"/>
            <a:ext cx="1715248" cy="830997"/>
          </a:xfrm>
          <a:prstGeom prst="rect">
            <a:avLst/>
          </a:prstGeom>
          <a:noFill/>
        </p:spPr>
        <p:txBody>
          <a:bodyPr>
            <a:spAutoFit/>
          </a:bodyPr>
          <a:lstStyle/>
          <a:p>
            <a:pPr algn="ctr" eaLnBrk="1" hangingPunct="1">
              <a:buSzPct val="100000"/>
              <a:defRPr/>
            </a:pPr>
            <a:r>
              <a:rPr lang="ja-JP" altLang="en-US" sz="2400" dirty="0" smtClean="0">
                <a:ln w="0"/>
                <a:effectLst>
                  <a:outerShdw blurRad="38100" dist="38100" dir="2700000" algn="tl">
                    <a:srgbClr val="000000">
                      <a:alpha val="43137"/>
                    </a:srgbClr>
                  </a:outerShdw>
                </a:effectLst>
                <a:latin typeface="+mn-ea"/>
                <a:ea typeface="+mn-ea"/>
              </a:rPr>
              <a:t>１</a:t>
            </a:r>
            <a:r>
              <a:rPr lang="ja-JP" altLang="en-US" sz="2400" dirty="0">
                <a:ln w="0"/>
                <a:effectLst>
                  <a:outerShdw blurRad="38100" dist="38100" dir="2700000" algn="tl">
                    <a:srgbClr val="000000">
                      <a:alpha val="43137"/>
                    </a:srgbClr>
                  </a:outerShdw>
                </a:effectLst>
                <a:latin typeface="+mn-ea"/>
                <a:ea typeface="+mn-ea"/>
              </a:rPr>
              <a:t>７</a:t>
            </a:r>
            <a:r>
              <a:rPr lang="ja-JP" altLang="en-US" sz="2400" dirty="0" smtClean="0">
                <a:ln w="0"/>
                <a:effectLst>
                  <a:outerShdw blurRad="38100" dist="38100" dir="2700000" algn="tl">
                    <a:srgbClr val="000000">
                      <a:alpha val="43137"/>
                    </a:srgbClr>
                  </a:outerShdw>
                </a:effectLst>
                <a:latin typeface="+mn-ea"/>
                <a:ea typeface="+mn-ea"/>
              </a:rPr>
              <a:t>歳</a:t>
            </a:r>
            <a:r>
              <a:rPr lang="ja-JP" altLang="en-US" sz="2400" dirty="0">
                <a:ln w="0"/>
                <a:effectLst>
                  <a:outerShdw blurRad="38100" dist="38100" dir="2700000" algn="tl">
                    <a:srgbClr val="000000">
                      <a:alpha val="43137"/>
                    </a:srgbClr>
                  </a:outerShdw>
                </a:effectLst>
                <a:latin typeface="+mn-ea"/>
                <a:ea typeface="+mn-ea"/>
              </a:rPr>
              <a:t>の</a:t>
            </a:r>
          </a:p>
          <a:p>
            <a:pPr algn="ctr" eaLnBrk="1" hangingPunct="1">
              <a:buSzPct val="100000"/>
              <a:defRPr/>
            </a:pPr>
            <a:r>
              <a:rPr lang="ja-JP" altLang="en-US" sz="2400" dirty="0">
                <a:ln w="0"/>
                <a:effectLst>
                  <a:outerShdw blurRad="38100" dist="38100" dir="2700000" algn="tl">
                    <a:srgbClr val="000000">
                      <a:alpha val="43137"/>
                    </a:srgbClr>
                  </a:outerShdw>
                </a:effectLst>
                <a:latin typeface="+mn-ea"/>
                <a:ea typeface="+mn-ea"/>
              </a:rPr>
              <a:t>高校</a:t>
            </a:r>
            <a:r>
              <a:rPr lang="ja-JP" altLang="en-US" sz="2400" dirty="0" smtClean="0">
                <a:ln w="0"/>
                <a:effectLst>
                  <a:outerShdw blurRad="38100" dist="38100" dir="2700000" algn="tl">
                    <a:srgbClr val="000000">
                      <a:alpha val="43137"/>
                    </a:srgbClr>
                  </a:outerShdw>
                </a:effectLst>
                <a:latin typeface="+mn-ea"/>
                <a:ea typeface="+mn-ea"/>
              </a:rPr>
              <a:t>生</a:t>
            </a:r>
            <a:r>
              <a:rPr lang="ja-JP" altLang="en-US" sz="2400" dirty="0">
                <a:ln w="0"/>
                <a:effectLst>
                  <a:outerShdw blurRad="38100" dist="38100" dir="2700000" algn="tl">
                    <a:srgbClr val="000000">
                      <a:alpha val="43137"/>
                    </a:srgbClr>
                  </a:outerShdw>
                </a:effectLst>
                <a:latin typeface="+mn-ea"/>
                <a:ea typeface="+mn-ea"/>
              </a:rPr>
              <a:t>です</a:t>
            </a:r>
            <a:endParaRPr lang="en-US" altLang="ja-JP" sz="2400" dirty="0">
              <a:ln w="9525">
                <a:solidFill>
                  <a:schemeClr val="tx1"/>
                </a:solidFill>
                <a:prstDash val="solid"/>
              </a:ln>
              <a:effectLst>
                <a:outerShdw blurRad="38100" dist="38100" dir="2700000" algn="tl">
                  <a:srgbClr val="000000">
                    <a:alpha val="43137"/>
                  </a:srgbClr>
                </a:outerShdw>
              </a:effectLst>
              <a:latin typeface="+mn-ea"/>
              <a:ea typeface="+mn-ea"/>
            </a:endParaRPr>
          </a:p>
        </p:txBody>
      </p:sp>
      <p:sp>
        <p:nvSpPr>
          <p:cNvPr id="26" name="正方形/長方形 25"/>
          <p:cNvSpPr/>
          <p:nvPr/>
        </p:nvSpPr>
        <p:spPr>
          <a:xfrm>
            <a:off x="4356327" y="5243125"/>
            <a:ext cx="3756572" cy="892552"/>
          </a:xfrm>
          <a:prstGeom prst="rect">
            <a:avLst/>
          </a:prstGeom>
          <a:noFill/>
        </p:spPr>
        <p:txBody>
          <a:bodyPr>
            <a:spAutoFit/>
          </a:bodyPr>
          <a:lstStyle/>
          <a:p>
            <a:pPr algn="ctr" eaLnBrk="1" hangingPunct="1">
              <a:buSzPct val="100000"/>
              <a:defRPr/>
            </a:pPr>
            <a:r>
              <a:rPr lang="ja-JP" altLang="en-US" sz="2400" dirty="0">
                <a:ln w="0"/>
                <a:effectLst>
                  <a:outerShdw blurRad="38100" dist="38100" dir="2700000" algn="tl">
                    <a:srgbClr val="000000">
                      <a:alpha val="43137"/>
                    </a:srgbClr>
                  </a:outerShdw>
                </a:effectLst>
                <a:latin typeface="+mn-ea"/>
                <a:ea typeface="+mn-ea"/>
              </a:rPr>
              <a:t>今度</a:t>
            </a:r>
            <a:r>
              <a:rPr lang="ja-JP" altLang="en-US" sz="2400" dirty="0" smtClean="0">
                <a:ln w="0"/>
                <a:effectLst>
                  <a:outerShdw blurRad="38100" dist="38100" dir="2700000" algn="tl">
                    <a:srgbClr val="000000">
                      <a:alpha val="43137"/>
                    </a:srgbClr>
                  </a:outerShdw>
                </a:effectLst>
                <a:latin typeface="+mn-ea"/>
                <a:ea typeface="+mn-ea"/>
              </a:rPr>
              <a:t>のコンサート行く</a:t>
            </a:r>
            <a:r>
              <a:rPr lang="ja-JP" altLang="en-US" sz="2400" dirty="0">
                <a:ln w="0"/>
                <a:effectLst>
                  <a:outerShdw blurRad="38100" dist="38100" dir="2700000" algn="tl">
                    <a:srgbClr val="000000">
                      <a:alpha val="43137"/>
                    </a:srgbClr>
                  </a:outerShdw>
                </a:effectLst>
                <a:latin typeface="+mn-ea"/>
                <a:ea typeface="+mn-ea"/>
              </a:rPr>
              <a:t>？</a:t>
            </a:r>
          </a:p>
          <a:p>
            <a:pPr algn="ctr" eaLnBrk="1" hangingPunct="1">
              <a:buSzPct val="100000"/>
              <a:defRPr/>
            </a:pPr>
            <a:r>
              <a:rPr lang="ja-JP" altLang="en-US" sz="2800" b="1" dirty="0">
                <a:ln w="0"/>
                <a:solidFill>
                  <a:srgbClr val="FF0000"/>
                </a:solidFill>
                <a:effectLst>
                  <a:outerShdw blurRad="38100" dist="38100" dir="2700000" algn="tl">
                    <a:srgbClr val="000000">
                      <a:alpha val="43137"/>
                    </a:srgbClr>
                  </a:outerShdw>
                </a:effectLst>
                <a:latin typeface="+mn-ea"/>
                <a:ea typeface="+mn-ea"/>
              </a:rPr>
              <a:t>行く</a:t>
            </a:r>
            <a:r>
              <a:rPr lang="ja-JP" altLang="en-US" sz="2800" b="1" dirty="0" smtClean="0">
                <a:ln w="0"/>
                <a:solidFill>
                  <a:srgbClr val="FF0000"/>
                </a:solidFill>
                <a:effectLst>
                  <a:outerShdw blurRad="38100" dist="38100" dir="2700000" algn="tl">
                    <a:srgbClr val="000000">
                      <a:alpha val="43137"/>
                    </a:srgbClr>
                  </a:outerShdw>
                </a:effectLst>
                <a:latin typeface="+mn-ea"/>
                <a:ea typeface="+mn-ea"/>
              </a:rPr>
              <a:t>なら会おう</a:t>
            </a:r>
            <a:r>
              <a:rPr lang="ja-JP" altLang="en-US" sz="2800" b="1" dirty="0">
                <a:ln w="0"/>
                <a:solidFill>
                  <a:srgbClr val="FF0000"/>
                </a:solidFill>
                <a:effectLst>
                  <a:outerShdw blurRad="38100" dist="38100" dir="2700000" algn="tl">
                    <a:srgbClr val="000000">
                      <a:alpha val="43137"/>
                    </a:srgbClr>
                  </a:outerShdw>
                </a:effectLst>
                <a:latin typeface="+mn-ea"/>
                <a:ea typeface="+mn-ea"/>
              </a:rPr>
              <a:t>よ！</a:t>
            </a:r>
            <a:endParaRPr lang="en-US" altLang="ja-JP" sz="2800" b="1" dirty="0">
              <a:ln w="9525">
                <a:solidFill>
                  <a:schemeClr val="tx1"/>
                </a:solidFill>
                <a:prstDash val="solid"/>
              </a:ln>
              <a:solidFill>
                <a:srgbClr val="FF0000"/>
              </a:solidFill>
              <a:effectLst>
                <a:outerShdw blurRad="38100" dist="38100" dir="2700000" algn="tl">
                  <a:srgbClr val="000000">
                    <a:alpha val="43137"/>
                  </a:srgbClr>
                </a:outerShdw>
              </a:effectLst>
              <a:latin typeface="+mn-ea"/>
              <a:ea typeface="+mn-ea"/>
            </a:endParaRPr>
          </a:p>
        </p:txBody>
      </p:sp>
      <p:pic>
        <p:nvPicPr>
          <p:cNvPr id="14" name="図 13"/>
          <p:cNvPicPr>
            <a:picLocks noChangeAspect="1"/>
          </p:cNvPicPr>
          <p:nvPr/>
        </p:nvPicPr>
        <p:blipFill>
          <a:blip r:embed="rId4"/>
          <a:stretch>
            <a:fillRect/>
          </a:stretch>
        </p:blipFill>
        <p:spPr>
          <a:xfrm>
            <a:off x="228600" y="2836863"/>
            <a:ext cx="2401888" cy="2235200"/>
          </a:xfrm>
          <a:prstGeom prst="rect">
            <a:avLst/>
          </a:prstGeom>
          <a:effectLst>
            <a:outerShdw blurRad="50800" dist="38100" dir="2700000" sx="101000" sy="101000" algn="tl" rotWithShape="0">
              <a:prstClr val="black">
                <a:alpha val="40000"/>
              </a:prstClr>
            </a:outerShdw>
          </a:effectLst>
        </p:spPr>
      </p:pic>
      <p:sp>
        <p:nvSpPr>
          <p:cNvPr id="9232" name="テキスト ボックス 2"/>
          <p:cNvSpPr txBox="1">
            <a:spLocks noChangeArrowheads="1"/>
          </p:cNvSpPr>
          <p:nvPr/>
        </p:nvSpPr>
        <p:spPr bwMode="auto">
          <a:xfrm>
            <a:off x="2159000" y="5578475"/>
            <a:ext cx="1581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dirty="0" smtClean="0"/>
              <a:t>Ｅ子</a:t>
            </a:r>
            <a:r>
              <a:rPr kumimoji="1" lang="ja-JP" altLang="en-US" sz="2800" dirty="0"/>
              <a:t>さん</a:t>
            </a:r>
          </a:p>
        </p:txBody>
      </p:sp>
      <p:pic>
        <p:nvPicPr>
          <p:cNvPr id="20" name="Picture 38" descr="C:\Users\crestec\Desktop\平井作業フォルダ\CEC_2018年度用(捨てないで！)\ペープサート教材\ペープサート教材_イラスト集_Delivery\ペープサート教材_イラスト集\キャラ\中学生女子\008_中学_小学高学年_女子_私服A_スマホ持ち.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089290" y="2974384"/>
            <a:ext cx="969090" cy="796717"/>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4316013" y="3646481"/>
            <a:ext cx="3673475" cy="1446213"/>
          </a:xfrm>
          <a:prstGeom prst="roundRect">
            <a:avLst/>
          </a:prstGeom>
          <a:solidFill>
            <a:schemeClr val="accent3">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a:effectLst>
                <a:outerShdw blurRad="38100" dist="38100" dir="2700000" algn="tl">
                  <a:srgbClr val="000000">
                    <a:alpha val="43137"/>
                  </a:srgbClr>
                </a:outerShdw>
              </a:effectLst>
            </a:endParaRPr>
          </a:p>
        </p:txBody>
      </p:sp>
      <p:sp>
        <p:nvSpPr>
          <p:cNvPr id="25" name="正方形/長方形 24"/>
          <p:cNvSpPr/>
          <p:nvPr/>
        </p:nvSpPr>
        <p:spPr>
          <a:xfrm>
            <a:off x="4439248" y="3771101"/>
            <a:ext cx="3661144" cy="1200329"/>
          </a:xfrm>
          <a:prstGeom prst="rect">
            <a:avLst/>
          </a:prstGeom>
          <a:noFill/>
        </p:spPr>
        <p:txBody>
          <a:bodyPr>
            <a:spAutoFit/>
          </a:bodyPr>
          <a:lstStyle/>
          <a:p>
            <a:pPr eaLnBrk="1" hangingPunct="1">
              <a:buSzPct val="100000"/>
              <a:defRPr/>
            </a:pPr>
            <a:r>
              <a:rPr lang="ja-JP" altLang="en-US" sz="2400" dirty="0">
                <a:ln w="0"/>
                <a:effectLst>
                  <a:outerShdw blurRad="38100" dist="38100" dir="2700000" algn="tl">
                    <a:srgbClr val="000000">
                      <a:alpha val="43137"/>
                    </a:srgbClr>
                  </a:outerShdw>
                </a:effectLst>
                <a:latin typeface="+mn-ea"/>
                <a:ea typeface="+mn-ea"/>
              </a:rPr>
              <a:t>アイドルの〇〇好きなの？</a:t>
            </a:r>
          </a:p>
          <a:p>
            <a:pPr eaLnBrk="1" hangingPunct="1">
              <a:buSzPct val="100000"/>
              <a:defRPr/>
            </a:pPr>
            <a:r>
              <a:rPr lang="ja-JP" altLang="en-US" sz="2400" dirty="0">
                <a:ln w="0"/>
                <a:effectLst>
                  <a:outerShdw blurRad="38100" dist="38100" dir="2700000" algn="tl">
                    <a:srgbClr val="000000">
                      <a:alpha val="43137"/>
                    </a:srgbClr>
                  </a:outerShdw>
                </a:effectLst>
                <a:latin typeface="+mn-ea"/>
                <a:ea typeface="+mn-ea"/>
              </a:rPr>
              <a:t>私も好きだよ！</a:t>
            </a:r>
          </a:p>
          <a:p>
            <a:pPr eaLnBrk="1" hangingPunct="1">
              <a:buSzPct val="100000"/>
              <a:defRPr/>
            </a:pPr>
            <a:r>
              <a:rPr lang="ja-JP" altLang="en-US" sz="2400" dirty="0">
                <a:ln w="0"/>
                <a:effectLst>
                  <a:outerShdw blurRad="38100" dist="38100" dir="2700000" algn="tl">
                    <a:srgbClr val="000000">
                      <a:alpha val="43137"/>
                    </a:srgbClr>
                  </a:outerShdw>
                </a:effectLst>
                <a:latin typeface="+mn-ea"/>
                <a:ea typeface="+mn-ea"/>
              </a:rPr>
              <a:t>色々話したいな！</a:t>
            </a:r>
            <a:endParaRPr lang="en-US" altLang="ja-JP" sz="2400" dirty="0">
              <a:ln w="9525">
                <a:solidFill>
                  <a:schemeClr val="tx1"/>
                </a:solidFill>
                <a:prstDash val="solid"/>
              </a:ln>
              <a:effectLst>
                <a:outerShdw blurRad="38100" dist="38100" dir="2700000" algn="tl">
                  <a:srgbClr val="000000">
                    <a:alpha val="43137"/>
                  </a:srgbClr>
                </a:outerShdw>
              </a:effectLst>
              <a:latin typeface="+mn-ea"/>
              <a:ea typeface="+mn-ea"/>
            </a:endParaRPr>
          </a:p>
        </p:txBody>
      </p:sp>
      <p:pic>
        <p:nvPicPr>
          <p:cNvPr id="10" name="図 9"/>
          <p:cNvPicPr>
            <a:picLocks noChangeAspect="1"/>
          </p:cNvPicPr>
          <p:nvPr/>
        </p:nvPicPr>
        <p:blipFill>
          <a:blip r:embed="rId6"/>
          <a:stretch>
            <a:fillRect/>
          </a:stretch>
        </p:blipFill>
        <p:spPr>
          <a:xfrm>
            <a:off x="6978650" y="2060575"/>
            <a:ext cx="984250" cy="109378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4" descr="C:\Users\crestec\Desktop\平井作業フォルダ\CEC_2018年度用(捨てないで！)\ペープサート教材\ペープサート教材_イラスト集_Delivery\ペープサート教材_イラスト集\キャラ\中学生女子\008_中学女子_制服_スマホ持ち.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9175" y="4410075"/>
            <a:ext cx="1608138"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0244" name="正方形/長方形 2"/>
          <p:cNvGrpSpPr>
            <a:grpSpLocks/>
          </p:cNvGrpSpPr>
          <p:nvPr/>
        </p:nvGrpSpPr>
        <p:grpSpPr bwMode="auto">
          <a:xfrm>
            <a:off x="-30163" y="-30163"/>
            <a:ext cx="9240838" cy="868363"/>
            <a:chOff x="-19" y="-19"/>
            <a:chExt cx="5821" cy="914"/>
          </a:xfrm>
        </p:grpSpPr>
        <p:pic>
          <p:nvPicPr>
            <p:cNvPr id="10251"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②ＳＮＳで</a:t>
              </a: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知り合った</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人と</a:t>
              </a:r>
              <a:endPar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endParaRPr>
            </a:p>
          </p:txBody>
        </p:sp>
      </p:grpSp>
      <p:sp>
        <p:nvSpPr>
          <p:cNvPr id="6" name="正方形/長方形 5"/>
          <p:cNvSpPr/>
          <p:nvPr/>
        </p:nvSpPr>
        <p:spPr>
          <a:xfrm>
            <a:off x="251520" y="908720"/>
            <a:ext cx="8640960" cy="954107"/>
          </a:xfrm>
          <a:prstGeom prst="rect">
            <a:avLst/>
          </a:prstGeom>
          <a:noFill/>
        </p:spPr>
        <p:txBody>
          <a:bodyPr>
            <a:spAutoFit/>
          </a:bodyPr>
          <a:lstStyle/>
          <a:p>
            <a:pPr eaLnBrk="1" hangingPunct="1">
              <a:buSzPct val="100000"/>
              <a:defRPr/>
            </a:pPr>
            <a:r>
              <a:rPr lang="ja-JP" altLang="en-US" sz="2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2800" dirty="0">
                <a:ln w="0"/>
                <a:effectLst>
                  <a:outerShdw blurRad="38100" dist="19050" dir="2700000" algn="tl" rotWithShape="0">
                    <a:schemeClr val="dk1">
                      <a:alpha val="40000"/>
                    </a:schemeClr>
                  </a:outerShdw>
                </a:effectLst>
              </a:rPr>
              <a:t>プロフィールを見る限り、とても優しそうな女性です。</a:t>
            </a:r>
            <a:endParaRPr lang="en-US" altLang="ja-JP" sz="2800" dirty="0">
              <a:ln w="0"/>
              <a:effectLst>
                <a:outerShdw blurRad="38100" dist="19050" dir="2700000" algn="tl" rotWithShape="0">
                  <a:schemeClr val="dk1">
                    <a:alpha val="40000"/>
                  </a:schemeClr>
                </a:outerShdw>
              </a:effectLst>
            </a:endParaRPr>
          </a:p>
          <a:p>
            <a:pPr eaLnBrk="1" hangingPunct="1">
              <a:buSzPct val="100000"/>
              <a:defRPr/>
            </a:pPr>
            <a:r>
              <a:rPr lang="ja-JP" altLang="en-US" sz="2800" dirty="0">
                <a:ln w="0"/>
                <a:effectLst>
                  <a:outerShdw blurRad="38100" dist="19050" dir="2700000" algn="tl" rotWithShape="0">
                    <a:schemeClr val="dk1">
                      <a:alpha val="40000"/>
                    </a:schemeClr>
                  </a:outerShdw>
                </a:effectLst>
              </a:rPr>
              <a:t>Ｅ</a:t>
            </a:r>
            <a:r>
              <a:rPr lang="ja-JP" altLang="en-US" sz="2800" dirty="0" smtClean="0">
                <a:ln w="0"/>
                <a:effectLst>
                  <a:outerShdw blurRad="38100" dist="19050" dir="2700000" algn="tl" rotWithShape="0">
                    <a:schemeClr val="dk1">
                      <a:alpha val="40000"/>
                    </a:schemeClr>
                  </a:outerShdw>
                </a:effectLst>
              </a:rPr>
              <a:t>子</a:t>
            </a:r>
            <a:r>
              <a:rPr lang="ja-JP" altLang="en-US" sz="2800" dirty="0">
                <a:ln w="0"/>
                <a:effectLst>
                  <a:outerShdw blurRad="38100" dist="19050" dir="2700000" algn="tl" rotWithShape="0">
                    <a:schemeClr val="dk1">
                      <a:alpha val="40000"/>
                    </a:schemeClr>
                  </a:outerShdw>
                </a:effectLst>
              </a:rPr>
              <a:t>さんは、誘いを受け実際に会ってみることにしました。</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pic>
        <p:nvPicPr>
          <p:cNvPr id="20" name="図 19"/>
          <p:cNvPicPr>
            <a:picLocks noChangeAspect="1"/>
          </p:cNvPicPr>
          <p:nvPr/>
        </p:nvPicPr>
        <p:blipFill>
          <a:blip r:embed="rId4"/>
          <a:stretch>
            <a:fillRect/>
          </a:stretch>
        </p:blipFill>
        <p:spPr>
          <a:xfrm>
            <a:off x="750888" y="2614613"/>
            <a:ext cx="2125662" cy="1984375"/>
          </a:xfrm>
          <a:prstGeom prst="rect">
            <a:avLst/>
          </a:prstGeom>
          <a:effectLst>
            <a:outerShdw blurRad="50800" dist="38100" dir="2700000" sx="101000" sy="101000" algn="tl" rotWithShape="0">
              <a:prstClr val="black">
                <a:alpha val="40000"/>
              </a:prstClr>
            </a:outerShdw>
          </a:effectLst>
        </p:spPr>
      </p:pic>
      <p:sp>
        <p:nvSpPr>
          <p:cNvPr id="3" name="雲形吹き出し 2"/>
          <p:cNvSpPr/>
          <p:nvPr/>
        </p:nvSpPr>
        <p:spPr>
          <a:xfrm>
            <a:off x="3154363" y="2060575"/>
            <a:ext cx="5299075" cy="2051050"/>
          </a:xfrm>
          <a:prstGeom prst="cloudCallout">
            <a:avLst>
              <a:gd name="adj1" fmla="val -48569"/>
              <a:gd name="adj2" fmla="val 4446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雲形吹き出し 6"/>
          <p:cNvSpPr/>
          <p:nvPr/>
        </p:nvSpPr>
        <p:spPr>
          <a:xfrm>
            <a:off x="3851275" y="4254500"/>
            <a:ext cx="4752975" cy="1704975"/>
          </a:xfrm>
          <a:prstGeom prst="cloudCallout">
            <a:avLst>
              <a:gd name="adj1" fmla="val -67834"/>
              <a:gd name="adj2" fmla="val 612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正方形/長方形 20"/>
          <p:cNvSpPr/>
          <p:nvPr/>
        </p:nvSpPr>
        <p:spPr>
          <a:xfrm>
            <a:off x="3508195" y="2605781"/>
            <a:ext cx="4560726" cy="1077218"/>
          </a:xfrm>
          <a:prstGeom prst="rect">
            <a:avLst/>
          </a:prstGeom>
          <a:noFill/>
        </p:spPr>
        <p:txBody>
          <a:bodyPr>
            <a:spAutoFit/>
          </a:bodyPr>
          <a:lstStyle/>
          <a:p>
            <a:pPr algn="ctr" eaLnBrk="1" hangingPunct="1">
              <a:buSzPct val="100000"/>
              <a:defRPr/>
            </a:pPr>
            <a:r>
              <a:rPr lang="ja-JP" altLang="en-US" sz="3200" b="1" dirty="0">
                <a:ln w="0"/>
                <a:solidFill>
                  <a:schemeClr val="bg1"/>
                </a:solidFill>
                <a:effectLst>
                  <a:outerShdw blurRad="38100" dist="38100" dir="2700000" algn="tl">
                    <a:srgbClr val="000000">
                      <a:alpha val="43137"/>
                    </a:srgbClr>
                  </a:outerShdw>
                </a:effectLst>
              </a:rPr>
              <a:t>話の</a:t>
            </a:r>
            <a:r>
              <a:rPr lang="ja-JP" altLang="en-US" sz="3200" b="1" dirty="0" smtClean="0">
                <a:ln w="0"/>
                <a:solidFill>
                  <a:schemeClr val="bg1"/>
                </a:solidFill>
                <a:effectLst>
                  <a:outerShdw blurRad="38100" dist="38100" dir="2700000" algn="tl">
                    <a:srgbClr val="000000">
                      <a:alpha val="43137"/>
                    </a:srgbClr>
                  </a:outerShdw>
                </a:effectLst>
              </a:rPr>
              <a:t>合う人だし</a:t>
            </a:r>
            <a:r>
              <a:rPr lang="ja-JP" altLang="en-US" sz="3200" b="1" dirty="0">
                <a:ln w="0"/>
                <a:solidFill>
                  <a:schemeClr val="bg1"/>
                </a:solidFill>
                <a:effectLst>
                  <a:outerShdw blurRad="38100" dist="38100" dir="2700000" algn="tl">
                    <a:srgbClr val="000000">
                      <a:alpha val="43137"/>
                    </a:srgbClr>
                  </a:outerShdw>
                </a:effectLst>
              </a:rPr>
              <a:t>、</a:t>
            </a:r>
            <a:endParaRPr lang="en-US" altLang="ja-JP" sz="3200" b="1" dirty="0">
              <a:ln w="0"/>
              <a:solidFill>
                <a:schemeClr val="bg1"/>
              </a:solidFill>
              <a:effectLst>
                <a:outerShdw blurRad="38100" dist="38100" dir="2700000" algn="tl">
                  <a:srgbClr val="000000">
                    <a:alpha val="43137"/>
                  </a:srgbClr>
                </a:outerShdw>
              </a:effectLst>
            </a:endParaRPr>
          </a:p>
          <a:p>
            <a:pPr algn="ctr" eaLnBrk="1" hangingPunct="1">
              <a:buSzPct val="100000"/>
              <a:defRPr/>
            </a:pPr>
            <a:r>
              <a:rPr lang="ja-JP" altLang="en-US" sz="3200" b="1" dirty="0">
                <a:ln w="0"/>
                <a:solidFill>
                  <a:schemeClr val="bg1"/>
                </a:solidFill>
                <a:effectLst>
                  <a:outerShdw blurRad="38100" dist="38100" dir="2700000" algn="tl">
                    <a:srgbClr val="000000">
                      <a:alpha val="43137"/>
                    </a:srgbClr>
                  </a:outerShdw>
                </a:effectLst>
              </a:rPr>
              <a:t>信頼していいよね</a:t>
            </a:r>
            <a:endParaRPr lang="en-US" altLang="ja-JP" sz="3200" b="1" dirty="0">
              <a:ln w="9525">
                <a:solidFill>
                  <a:schemeClr val="tx1"/>
                </a:solidFill>
                <a:prstDash val="solid"/>
              </a:ln>
              <a:solidFill>
                <a:schemeClr val="bg1"/>
              </a:solidFill>
              <a:effectLst>
                <a:outerShdw blurRad="38100" dist="38100" dir="2700000" algn="tl">
                  <a:srgbClr val="000000">
                    <a:alpha val="43137"/>
                  </a:srgbClr>
                </a:outerShdw>
              </a:effectLst>
            </a:endParaRPr>
          </a:p>
        </p:txBody>
      </p:sp>
      <p:sp>
        <p:nvSpPr>
          <p:cNvPr id="22" name="正方形/長方形 21"/>
          <p:cNvSpPr/>
          <p:nvPr/>
        </p:nvSpPr>
        <p:spPr>
          <a:xfrm>
            <a:off x="3986111" y="4599328"/>
            <a:ext cx="4466679" cy="1077218"/>
          </a:xfrm>
          <a:prstGeom prst="rect">
            <a:avLst/>
          </a:prstGeom>
          <a:noFill/>
        </p:spPr>
        <p:txBody>
          <a:bodyPr>
            <a:spAutoFit/>
          </a:bodyPr>
          <a:lstStyle/>
          <a:p>
            <a:pPr algn="ctr" eaLnBrk="1" hangingPunct="1">
              <a:buSzPct val="100000"/>
              <a:defRPr/>
            </a:pPr>
            <a:r>
              <a:rPr lang="ja-JP" altLang="en-US" sz="3200" b="1" dirty="0">
                <a:ln w="0"/>
                <a:solidFill>
                  <a:schemeClr val="bg1"/>
                </a:solidFill>
                <a:effectLst>
                  <a:outerShdw blurRad="38100" dist="19050" dir="2700000" algn="tl" rotWithShape="0">
                    <a:schemeClr val="dk1">
                      <a:alpha val="40000"/>
                    </a:schemeClr>
                  </a:outerShdw>
                </a:effectLst>
              </a:rPr>
              <a:t>「</a:t>
            </a:r>
            <a:r>
              <a:rPr lang="ja-JP" altLang="en-US" sz="3200" b="1" dirty="0">
                <a:ln w="0"/>
                <a:solidFill>
                  <a:srgbClr val="FF0000"/>
                </a:solidFill>
                <a:effectLst>
                  <a:outerShdw blurRad="38100" dist="19050" dir="2700000" algn="tl" rotWithShape="0">
                    <a:schemeClr val="dk1">
                      <a:alpha val="40000"/>
                    </a:schemeClr>
                  </a:outerShdw>
                </a:effectLst>
              </a:rPr>
              <a:t>ぜひ会いたい</a:t>
            </a:r>
            <a:r>
              <a:rPr lang="ja-JP" altLang="en-US" sz="3200" b="1" dirty="0">
                <a:ln w="0"/>
                <a:solidFill>
                  <a:schemeClr val="bg1"/>
                </a:solidFill>
                <a:effectLst>
                  <a:outerShdw blurRad="38100" dist="19050" dir="2700000" algn="tl" rotWithShape="0">
                    <a:schemeClr val="dk1">
                      <a:alpha val="40000"/>
                    </a:schemeClr>
                  </a:outerShdw>
                </a:effectLst>
              </a:rPr>
              <a:t>です」</a:t>
            </a:r>
            <a:endParaRPr lang="en-US" altLang="ja-JP" sz="3200" b="1" dirty="0">
              <a:ln w="0"/>
              <a:solidFill>
                <a:schemeClr val="bg1"/>
              </a:solidFill>
              <a:effectLst>
                <a:outerShdw blurRad="38100" dist="19050" dir="2700000" algn="tl" rotWithShape="0">
                  <a:schemeClr val="dk1">
                    <a:alpha val="40000"/>
                  </a:schemeClr>
                </a:outerShdw>
              </a:effectLst>
            </a:endParaRPr>
          </a:p>
          <a:p>
            <a:pPr algn="ctr" eaLnBrk="1" hangingPunct="1">
              <a:buSzPct val="100000"/>
              <a:defRPr/>
            </a:pPr>
            <a:r>
              <a:rPr lang="ja-JP" altLang="en-US" sz="3200" b="1" dirty="0">
                <a:ln w="0"/>
                <a:solidFill>
                  <a:schemeClr val="bg1"/>
                </a:solidFill>
                <a:effectLst>
                  <a:outerShdw blurRad="38100" dist="19050" dir="2700000" algn="tl" rotWithShape="0">
                    <a:schemeClr val="dk1">
                      <a:alpha val="40000"/>
                    </a:schemeClr>
                  </a:outerShdw>
                </a:effectLst>
              </a:rPr>
              <a:t>と・・・（返信）</a:t>
            </a:r>
            <a:endParaRPr lang="en-US" altLang="ja-JP" sz="3200" b="1" dirty="0">
              <a:ln w="9525">
                <a:solidFill>
                  <a:schemeClr val="tx1"/>
                </a:solidFill>
                <a:prstDash val="solid"/>
              </a:ln>
              <a:solidFill>
                <a:schemeClr val="bg1"/>
              </a:solidFill>
              <a:effectLst>
                <a:outerShdw blurRad="50800" dist="38100" dir="5400000" algn="ctr" rotWithShape="0">
                  <a:schemeClr val="tx1"/>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crestec\Desktop\平井作業フォルダ\CEC_2018年度用(捨てないで！)\ペープサート教材\ペープサート教材_イラスト集_HTML版\Links\23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77850"/>
            <a:ext cx="914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8" name="正方形/長方形 2"/>
          <p:cNvGrpSpPr>
            <a:grpSpLocks/>
          </p:cNvGrpSpPr>
          <p:nvPr/>
        </p:nvGrpSpPr>
        <p:grpSpPr bwMode="auto">
          <a:xfrm>
            <a:off x="-30163" y="-30163"/>
            <a:ext cx="9240838" cy="868363"/>
            <a:chOff x="-19" y="-19"/>
            <a:chExt cx="5821" cy="914"/>
          </a:xfrm>
        </p:grpSpPr>
        <p:pic>
          <p:nvPicPr>
            <p:cNvPr id="11278"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③ＳＮＳで</a:t>
              </a: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知り合った</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人と</a:t>
              </a:r>
              <a:endPar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endParaRPr>
            </a:p>
          </p:txBody>
        </p:sp>
      </p:grpSp>
      <p:sp>
        <p:nvSpPr>
          <p:cNvPr id="6" name="正方形/長方形 5"/>
          <p:cNvSpPr/>
          <p:nvPr/>
        </p:nvSpPr>
        <p:spPr>
          <a:xfrm>
            <a:off x="0" y="819869"/>
            <a:ext cx="9144000" cy="1384995"/>
          </a:xfrm>
          <a:prstGeom prst="rect">
            <a:avLst/>
          </a:prstGeom>
          <a:solidFill>
            <a:schemeClr val="bg1"/>
          </a:solidFill>
        </p:spPr>
        <p:txBody>
          <a:bodyPr wrap="square">
            <a:spAutoFit/>
          </a:bodyPr>
          <a:lstStyle/>
          <a:p>
            <a:pPr eaLnBrk="1" hangingPunct="1">
              <a:buSzPct val="100000"/>
              <a:defRPr/>
            </a:pPr>
            <a:r>
              <a:rPr lang="ja-JP" altLang="en-US" sz="2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2800" dirty="0">
                <a:ln w="0"/>
                <a:effectLst>
                  <a:outerShdw blurRad="38100" dist="19050" dir="2700000" algn="tl" rotWithShape="0">
                    <a:schemeClr val="dk1">
                      <a:alpha val="40000"/>
                    </a:schemeClr>
                  </a:outerShdw>
                </a:effectLst>
              </a:rPr>
              <a:t>しかし、待ち合わせ場所に来たの</a:t>
            </a:r>
            <a:r>
              <a:rPr lang="ja-JP" altLang="en-US" sz="2800" dirty="0" smtClean="0">
                <a:ln w="0"/>
                <a:effectLst>
                  <a:outerShdw blurRad="38100" dist="19050" dir="2700000" algn="tl" rotWithShape="0">
                    <a:schemeClr val="dk1">
                      <a:alpha val="40000"/>
                    </a:schemeClr>
                  </a:outerShdw>
                </a:effectLst>
              </a:rPr>
              <a:t>は、年齢</a:t>
            </a:r>
            <a:r>
              <a:rPr lang="ja-JP" altLang="en-US" sz="2800" dirty="0">
                <a:ln w="0"/>
                <a:effectLst>
                  <a:outerShdw blurRad="38100" dist="19050" dir="2700000" algn="tl" rotWithShape="0">
                    <a:schemeClr val="dk1">
                      <a:alpha val="40000"/>
                    </a:schemeClr>
                  </a:outerShdw>
                </a:effectLst>
              </a:rPr>
              <a:t>も性別もまったく違う人でした。怖く</a:t>
            </a:r>
            <a:r>
              <a:rPr lang="ja-JP" altLang="en-US" sz="2800" dirty="0" smtClean="0">
                <a:ln w="0"/>
                <a:effectLst>
                  <a:outerShdw blurRad="38100" dist="19050" dir="2700000" algn="tl" rotWithShape="0">
                    <a:schemeClr val="dk1">
                      <a:alpha val="40000"/>
                    </a:schemeClr>
                  </a:outerShdw>
                </a:effectLst>
              </a:rPr>
              <a:t>なった</a:t>
            </a:r>
            <a:r>
              <a:rPr lang="ja-JP" altLang="en-US" sz="2800" dirty="0">
                <a:ln w="0"/>
                <a:effectLst>
                  <a:outerShdw blurRad="38100" dist="19050" dir="2700000" algn="tl" rotWithShape="0">
                    <a:schemeClr val="dk1">
                      <a:alpha val="40000"/>
                    </a:schemeClr>
                  </a:outerShdw>
                </a:effectLst>
              </a:rPr>
              <a:t>Ｅ</a:t>
            </a:r>
            <a:r>
              <a:rPr lang="ja-JP" altLang="en-US" sz="2800" dirty="0" smtClean="0">
                <a:ln w="0"/>
                <a:effectLst>
                  <a:outerShdw blurRad="38100" dist="19050" dir="2700000" algn="tl" rotWithShape="0">
                    <a:schemeClr val="dk1">
                      <a:alpha val="40000"/>
                    </a:schemeClr>
                  </a:outerShdw>
                </a:effectLst>
              </a:rPr>
              <a:t>子</a:t>
            </a:r>
            <a:r>
              <a:rPr lang="ja-JP" altLang="en-US" sz="2800" dirty="0">
                <a:ln w="0"/>
                <a:effectLst>
                  <a:outerShdw blurRad="38100" dist="19050" dir="2700000" algn="tl" rotWithShape="0">
                    <a:schemeClr val="dk1">
                      <a:alpha val="40000"/>
                    </a:schemeClr>
                  </a:outerShdw>
                </a:effectLst>
              </a:rPr>
              <a:t>さんは、すぐにその場を立ち去りました。</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sp>
        <p:nvSpPr>
          <p:cNvPr id="3" name="雲形吹き出し 2"/>
          <p:cNvSpPr/>
          <p:nvPr/>
        </p:nvSpPr>
        <p:spPr>
          <a:xfrm>
            <a:off x="2441575" y="2463800"/>
            <a:ext cx="3711575" cy="1685925"/>
          </a:xfrm>
          <a:prstGeom prst="cloudCallout">
            <a:avLst>
              <a:gd name="adj1" fmla="val -45589"/>
              <a:gd name="adj2" fmla="val 53662"/>
            </a:avLst>
          </a:prstGeom>
          <a:solidFill>
            <a:schemeClr val="bg1"/>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正方形/長方形 20"/>
          <p:cNvSpPr/>
          <p:nvPr/>
        </p:nvSpPr>
        <p:spPr>
          <a:xfrm>
            <a:off x="2194965" y="2811116"/>
            <a:ext cx="4113013" cy="954107"/>
          </a:xfrm>
          <a:prstGeom prst="rect">
            <a:avLst/>
          </a:prstGeom>
          <a:noFill/>
        </p:spPr>
        <p:txBody>
          <a:bodyPr>
            <a:spAutoFit/>
          </a:bodyPr>
          <a:lstStyle/>
          <a:p>
            <a:pPr algn="ctr" eaLnBrk="1" hangingPunct="1">
              <a:buSzPct val="100000"/>
              <a:defRPr/>
            </a:pPr>
            <a:r>
              <a:rPr lang="ja-JP" altLang="en-US" sz="2800" b="1" dirty="0">
                <a:ln w="0"/>
                <a:effectLst>
                  <a:outerShdw blurRad="38100" dist="38100" dir="2700000" algn="tl">
                    <a:srgbClr val="000000">
                      <a:alpha val="43137"/>
                    </a:srgbClr>
                  </a:outerShdw>
                </a:effectLst>
              </a:rPr>
              <a:t>思ってたのと全然</a:t>
            </a:r>
            <a:endParaRPr lang="en-US" altLang="ja-JP" sz="2800" b="1" dirty="0">
              <a:ln w="0"/>
              <a:effectLst>
                <a:outerShdw blurRad="38100" dist="38100" dir="2700000" algn="tl">
                  <a:srgbClr val="000000">
                    <a:alpha val="43137"/>
                  </a:srgbClr>
                </a:outerShdw>
              </a:effectLst>
            </a:endParaRPr>
          </a:p>
          <a:p>
            <a:pPr algn="ctr" eaLnBrk="1" hangingPunct="1">
              <a:buSzPct val="100000"/>
              <a:defRPr/>
            </a:pPr>
            <a:r>
              <a:rPr lang="ja-JP" altLang="en-US" sz="2800" b="1" dirty="0">
                <a:ln w="0"/>
                <a:effectLst>
                  <a:outerShdw blurRad="38100" dist="38100" dir="2700000" algn="tl">
                    <a:srgbClr val="000000">
                      <a:alpha val="43137"/>
                    </a:srgbClr>
                  </a:outerShdw>
                </a:effectLst>
              </a:rPr>
              <a:t>違う人</a:t>
            </a:r>
            <a:r>
              <a:rPr lang="ja-JP" altLang="en-US" sz="2800" b="1" dirty="0" err="1">
                <a:ln w="0"/>
                <a:effectLst>
                  <a:outerShdw blurRad="38100" dist="38100" dir="2700000" algn="tl">
                    <a:srgbClr val="000000">
                      <a:alpha val="43137"/>
                    </a:srgbClr>
                  </a:outerShdw>
                </a:effectLst>
              </a:rPr>
              <a:t>だ</a:t>
            </a:r>
            <a:r>
              <a:rPr lang="ja-JP" altLang="en-US" sz="2800" b="1" dirty="0">
                <a:ln w="0"/>
                <a:solidFill>
                  <a:srgbClr val="FF0000"/>
                </a:solidFill>
                <a:effectLst>
                  <a:outerShdw blurRad="38100" dist="38100" dir="2700000" algn="tl">
                    <a:srgbClr val="000000">
                      <a:alpha val="43137"/>
                    </a:srgbClr>
                  </a:outerShdw>
                </a:effectLst>
              </a:rPr>
              <a:t>最悪・・・</a:t>
            </a:r>
            <a:endParaRPr lang="en-US" altLang="ja-JP" sz="2800" b="1" dirty="0">
              <a:ln w="9525">
                <a:solidFill>
                  <a:schemeClr val="tx1"/>
                </a:solidFill>
                <a:prstDash val="solid"/>
              </a:ln>
              <a:solidFill>
                <a:srgbClr val="FF0000"/>
              </a:solidFill>
              <a:effectLst>
                <a:outerShdw blurRad="38100" dist="38100" dir="2700000" algn="tl">
                  <a:srgbClr val="000000">
                    <a:alpha val="43137"/>
                  </a:srgbClr>
                </a:outerShdw>
              </a:effectLst>
            </a:endParaRPr>
          </a:p>
        </p:txBody>
      </p:sp>
      <p:sp>
        <p:nvSpPr>
          <p:cNvPr id="14" name="角丸四角形吹き出し 13"/>
          <p:cNvSpPr/>
          <p:nvPr/>
        </p:nvSpPr>
        <p:spPr>
          <a:xfrm>
            <a:off x="3563938" y="4983163"/>
            <a:ext cx="3455987" cy="844550"/>
          </a:xfrm>
          <a:prstGeom prst="wedgeRoundRectCallout">
            <a:avLst>
              <a:gd name="adj1" fmla="val 49965"/>
              <a:gd name="adj2" fmla="val -96785"/>
              <a:gd name="adj3" fmla="val 16667"/>
            </a:avLst>
          </a:prstGeom>
          <a:solidFill>
            <a:schemeClr val="accent3">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a:effectLst>
                <a:outerShdw blurRad="38100" dist="38100" dir="2700000" algn="tl">
                  <a:srgbClr val="000000">
                    <a:alpha val="43137"/>
                  </a:srgbClr>
                </a:outerShdw>
              </a:effectLst>
            </a:endParaRPr>
          </a:p>
        </p:txBody>
      </p:sp>
      <p:sp>
        <p:nvSpPr>
          <p:cNvPr id="22" name="正方形/長方形 21"/>
          <p:cNvSpPr/>
          <p:nvPr/>
        </p:nvSpPr>
        <p:spPr>
          <a:xfrm>
            <a:off x="3491880" y="5143535"/>
            <a:ext cx="3600400" cy="523220"/>
          </a:xfrm>
          <a:prstGeom prst="rect">
            <a:avLst/>
          </a:prstGeom>
          <a:noFill/>
        </p:spPr>
        <p:txBody>
          <a:bodyPr>
            <a:spAutoFit/>
          </a:bodyPr>
          <a:lstStyle/>
          <a:p>
            <a:pPr algn="ctr" eaLnBrk="1" hangingPunct="1">
              <a:buSzPct val="100000"/>
              <a:defRPr/>
            </a:pPr>
            <a:r>
              <a:rPr lang="ja-JP" altLang="en-US" sz="2800" b="1" dirty="0" smtClean="0">
                <a:ln w="0"/>
                <a:effectLst>
                  <a:outerShdw blurRad="38100" dist="19050" dir="2700000" algn="tl" rotWithShape="0">
                    <a:schemeClr val="dk1">
                      <a:alpha val="40000"/>
                    </a:schemeClr>
                  </a:outerShdw>
                </a:effectLst>
              </a:rPr>
              <a:t>Ｅ子</a:t>
            </a:r>
            <a:r>
              <a:rPr lang="ja-JP" altLang="en-US" sz="2800" b="1" dirty="0">
                <a:ln w="0"/>
                <a:effectLst>
                  <a:outerShdw blurRad="38100" dist="19050" dir="2700000" algn="tl" rotWithShape="0">
                    <a:schemeClr val="dk1">
                      <a:alpha val="40000"/>
                    </a:schemeClr>
                  </a:outerShdw>
                </a:effectLst>
              </a:rPr>
              <a:t>さんだよね～！？</a:t>
            </a:r>
            <a:endParaRPr lang="en-US" altLang="ja-JP" sz="2800" b="1" dirty="0">
              <a:ln w="9525">
                <a:solidFill>
                  <a:schemeClr val="tx1"/>
                </a:solidFill>
                <a:prstDash val="solid"/>
              </a:ln>
              <a:effectLst>
                <a:outerShdw blurRad="50800" dist="38100" dir="5400000" algn="ctr" rotWithShape="0">
                  <a:schemeClr val="tx1"/>
                </a:outerShdw>
              </a:effectLst>
            </a:endParaRPr>
          </a:p>
        </p:txBody>
      </p:sp>
      <p:pic>
        <p:nvPicPr>
          <p:cNvPr id="11274" name="Picture 38" descr="C:\Users\crestec\Desktop\平井作業フォルダ\CEC_2018年度用(捨てないで！)\ペープサート教材\ペープサート教材_イラスト集_Delivery\ペープサート教材_イラスト集\キャラ\中学生女子\008_中学_小学高学年_女子_私服A_スマホ持ち.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500" y="4876800"/>
            <a:ext cx="162083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5"/>
          <a:stretch>
            <a:fillRect/>
          </a:stretch>
        </p:blipFill>
        <p:spPr>
          <a:xfrm>
            <a:off x="122238" y="3013075"/>
            <a:ext cx="2643187" cy="2192338"/>
          </a:xfrm>
          <a:prstGeom prst="rect">
            <a:avLst/>
          </a:prstGeom>
          <a:effectLst>
            <a:outerShdw blurRad="50800" dist="38100" dir="2700000" sx="101000" sy="101000" algn="tl" rotWithShape="0">
              <a:prstClr val="black">
                <a:alpha val="40000"/>
              </a:prstClr>
            </a:outerShdw>
          </a:effectLst>
        </p:spPr>
      </p:pic>
      <p:pic>
        <p:nvPicPr>
          <p:cNvPr id="16" name="Picture 38" descr="C:\Users\crestec\Desktop\平井作業フォルダ\CEC_2018年度用(捨てないで！)\ペープサート教材\ペープサート教材_イラスト集_Delivery\ペープサート教材_イラスト集\キャラ\中学生男子\004_中学_小学高学年男子_私服B_スマホ持ち.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4388" y="4762500"/>
            <a:ext cx="165576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p:cNvPicPr>
          <p:nvPr/>
        </p:nvPicPr>
        <p:blipFill>
          <a:blip r:embed="rId7"/>
          <a:stretch>
            <a:fillRect/>
          </a:stretch>
        </p:blipFill>
        <p:spPr>
          <a:xfrm>
            <a:off x="6759575" y="1971675"/>
            <a:ext cx="2166938" cy="3000375"/>
          </a:xfrm>
          <a:prstGeom prst="rect">
            <a:avLst/>
          </a:prstGeom>
          <a:effectLst>
            <a:outerShdw blurRad="50800" dist="38100" dir="2400000" sx="101000" sy="101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2291" name="正方形/長方形 2"/>
          <p:cNvGrpSpPr>
            <a:grpSpLocks/>
          </p:cNvGrpSpPr>
          <p:nvPr/>
        </p:nvGrpSpPr>
        <p:grpSpPr bwMode="auto">
          <a:xfrm>
            <a:off x="-30163" y="-30163"/>
            <a:ext cx="9240838" cy="868363"/>
            <a:chOff x="-19" y="-19"/>
            <a:chExt cx="5821" cy="914"/>
          </a:xfrm>
        </p:grpSpPr>
        <p:pic>
          <p:nvPicPr>
            <p:cNvPr id="12294"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④考えてみよう！</a:t>
              </a:r>
            </a:p>
          </p:txBody>
        </p:sp>
      </p:grpSp>
      <p:sp>
        <p:nvSpPr>
          <p:cNvPr id="16" name="正方形/長方形 15"/>
          <p:cNvSpPr/>
          <p:nvPr/>
        </p:nvSpPr>
        <p:spPr>
          <a:xfrm>
            <a:off x="251520" y="1124744"/>
            <a:ext cx="8928992" cy="2308324"/>
          </a:xfrm>
          <a:prstGeom prst="rect">
            <a:avLst/>
          </a:prstGeom>
          <a:noFill/>
        </p:spPr>
        <p:txBody>
          <a:bodyPr>
            <a:spAutoFit/>
          </a:bodyPr>
          <a:lstStyle/>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4800" dirty="0">
                <a:ln w="0"/>
                <a:effectLst>
                  <a:outerShdw blurRad="38100" dist="19050" dir="2700000" algn="tl" rotWithShape="0">
                    <a:schemeClr val="dk1">
                      <a:alpha val="40000"/>
                    </a:schemeClr>
                  </a:outerShdw>
                </a:effectLst>
              </a:rPr>
              <a:t>「ＳＮＳで知り合った人」をどうして信じたり、頼ったりしてしまうのでしょうか？</a:t>
            </a:r>
            <a:endParaRPr lang="en-US" altLang="ja-JP" sz="4800" b="1" dirty="0">
              <a:ln w="9525">
                <a:solidFill>
                  <a:schemeClr val="tx1"/>
                </a:solidFill>
                <a:prstDash val="solid"/>
              </a:ln>
              <a:solidFill>
                <a:srgbClr val="FF0000"/>
              </a:solidFill>
              <a:effectLst>
                <a:outerShdw blurRad="50800" dist="38100" dir="5400000" algn="ctr" rotWithShape="0">
                  <a:schemeClr val="tx1"/>
                </a:outerShdw>
              </a:effectLst>
            </a:endParaRPr>
          </a:p>
        </p:txBody>
      </p:sp>
      <p:sp>
        <p:nvSpPr>
          <p:cNvPr id="12293" name="テキスト ボックス 7"/>
          <p:cNvSpPr txBox="1">
            <a:spLocks noChangeArrowheads="1"/>
          </p:cNvSpPr>
          <p:nvPr/>
        </p:nvSpPr>
        <p:spPr bwMode="auto">
          <a:xfrm>
            <a:off x="80963" y="1196975"/>
            <a:ext cx="603250" cy="708025"/>
          </a:xfrm>
          <a:prstGeom prst="rect">
            <a:avLst/>
          </a:prstGeom>
          <a:solidFill>
            <a:srgbClr val="FFFF00"/>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a:solidFill>
                  <a:srgbClr val="002060"/>
                </a:solidFill>
                <a:latin typeface="HGP創英角ﾎﾟｯﾌﾟ体" panose="040B0A00000000000000" pitchFamily="50" charset="-128"/>
                <a:ea typeface="HGP創英角ﾎﾟｯﾌﾟ体" panose="040B0A00000000000000" pitchFamily="50" charset="-128"/>
              </a:rPr>
              <a:t>Ｑ</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8"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⑤</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ＳＮＳで知り合った人を信じてしまう</a:t>
              </a:r>
            </a:p>
          </p:txBody>
        </p:sp>
      </p:grpSp>
      <p:sp>
        <p:nvSpPr>
          <p:cNvPr id="16" name="テキスト ボックス 4"/>
          <p:cNvSpPr>
            <a:spLocks noChangeArrowheads="1"/>
          </p:cNvSpPr>
          <p:nvPr/>
        </p:nvSpPr>
        <p:spPr bwMode="auto">
          <a:xfrm>
            <a:off x="107504" y="692150"/>
            <a:ext cx="8928991"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１．嘘のプロフィールや甘い言葉にだまされる</a:t>
            </a:r>
            <a:endParaRPr lang="en-US" altLang="ja-JP"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悪意をもって近づき、性別や経歴を偽り優しい言葉をかけられると、信じて心を許してしまうかもしれません。</a:t>
            </a:r>
            <a:endPar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２．ＳＮＳなら相手から余計な詮索をされない</a:t>
            </a:r>
            <a:endParaRPr lang="en-US" altLang="ja-JP"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ＳＮＳだけの付き合いであれば、自分のことは直接知られていないため、気軽に何でも伝えてしまうかもしれません。</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38125" y="5229225"/>
            <a:ext cx="8642350" cy="1008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ja-JP" altLang="en-US" sz="3200" dirty="0" smtClean="0">
                <a:solidFill>
                  <a:srgbClr val="002060"/>
                </a:solidFill>
                <a:latin typeface="ＭＳ ゴシック" panose="020B0609070205080204" pitchFamily="49" charset="-128"/>
                <a:ea typeface="ＭＳ ゴシック" panose="020B0609070205080204" pitchFamily="49" charset="-128"/>
              </a:rPr>
              <a:t>　ＳＮＳ</a:t>
            </a:r>
            <a:r>
              <a:rPr kumimoji="1" lang="ja-JP" altLang="en-US" sz="3200" dirty="0">
                <a:solidFill>
                  <a:srgbClr val="002060"/>
                </a:solidFill>
                <a:latin typeface="ＭＳ ゴシック" panose="020B0609070205080204" pitchFamily="49" charset="-128"/>
                <a:ea typeface="ＭＳ ゴシック" panose="020B0609070205080204" pitchFamily="49" charset="-128"/>
              </a:rPr>
              <a:t>で知り合った人を信用しすぎると</a:t>
            </a:r>
            <a:r>
              <a:rPr kumimoji="1" lang="ja-JP" altLang="en-US" sz="3200" dirty="0" smtClean="0">
                <a:solidFill>
                  <a:srgbClr val="002060"/>
                </a:solidFill>
                <a:latin typeface="ＭＳ ゴシック" panose="020B0609070205080204" pitchFamily="49" charset="-128"/>
                <a:ea typeface="ＭＳ ゴシック" panose="020B0609070205080204" pitchFamily="49" charset="-128"/>
              </a:rPr>
              <a:t>、</a:t>
            </a:r>
            <a:endParaRPr kumimoji="1" lang="en-US" altLang="ja-JP" sz="3200" dirty="0" smtClean="0">
              <a:solidFill>
                <a:srgbClr val="002060"/>
              </a:solidFill>
              <a:latin typeface="ＭＳ ゴシック" panose="020B0609070205080204" pitchFamily="49" charset="-128"/>
              <a:ea typeface="ＭＳ ゴシック" panose="020B0609070205080204" pitchFamily="49" charset="-128"/>
            </a:endParaRPr>
          </a:p>
          <a:p>
            <a:pPr>
              <a:defRPr/>
            </a:pPr>
            <a:r>
              <a:rPr kumimoji="1" lang="ja-JP" altLang="en-US" sz="3200" dirty="0" smtClean="0">
                <a:solidFill>
                  <a:srgbClr val="002060"/>
                </a:solidFill>
                <a:latin typeface="ＭＳ ゴシック" panose="020B0609070205080204" pitchFamily="49" charset="-128"/>
                <a:ea typeface="ＭＳ ゴシック" panose="020B0609070205080204" pitchFamily="49" charset="-128"/>
              </a:rPr>
              <a:t>　犯罪にまき込まれる可能性があります。</a:t>
            </a:r>
            <a:endParaRPr kumimoji="1" lang="ja-JP" altLang="en-US" sz="3200" dirty="0">
              <a:solidFill>
                <a:srgbClr val="002060"/>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4339" name="正方形/長方形 2"/>
          <p:cNvGrpSpPr>
            <a:grpSpLocks/>
          </p:cNvGrpSpPr>
          <p:nvPr/>
        </p:nvGrpSpPr>
        <p:grpSpPr bwMode="auto">
          <a:xfrm>
            <a:off x="-30163" y="-30163"/>
            <a:ext cx="9240838" cy="868363"/>
            <a:chOff x="-19" y="-19"/>
            <a:chExt cx="5821" cy="914"/>
          </a:xfrm>
        </p:grpSpPr>
        <p:pic>
          <p:nvPicPr>
            <p:cNvPr id="1434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⑥</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ＳＮＳで危険にあわないために</a:t>
              </a:r>
            </a:p>
          </p:txBody>
        </p:sp>
      </p:grpSp>
      <p:sp>
        <p:nvSpPr>
          <p:cNvPr id="16" name="テキスト ボックス 4"/>
          <p:cNvSpPr>
            <a:spLocks noChangeArrowheads="1"/>
          </p:cNvSpPr>
          <p:nvPr/>
        </p:nvSpPr>
        <p:spPr bwMode="auto">
          <a:xfrm>
            <a:off x="250825" y="792163"/>
            <a:ext cx="8785225" cy="580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１．ＳＮＳの「プライバシー設定」をする</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アカウントの非公開、ＤＭを受け取れる人の範囲設定、自分の画像へのタグ付けに関する許可設定などをしておきましょう。</a:t>
            </a:r>
            <a:endPar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２．ＳＮＳ利用の「自己ルール」を決めておく</a:t>
            </a:r>
            <a:endParaRPr lang="en-US" altLang="ja-JP"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「ＳＮＳで話をした人からＤＭが届いてもＤＭは断る」、「いつも発信しているアカウントには、深刻なことやプライバシーに関することは書き込まない」などの自分のルールを決めておきましょう。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pic>
        <p:nvPicPr>
          <p:cNvPr id="15363"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63" y="-30163"/>
            <a:ext cx="9240838" cy="868363"/>
          </a:xfrm>
          <a:prstGeom prst="rect">
            <a:avLst/>
          </a:prstGeom>
          <a:solidFill>
            <a:srgbClr val="FFFF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pic>
      <p:sp>
        <p:nvSpPr>
          <p:cNvPr id="89922" name="Rectangle 834"/>
          <p:cNvSpPr>
            <a:spLocks noChangeArrowheads="1"/>
          </p:cNvSpPr>
          <p:nvPr/>
        </p:nvSpPr>
        <p:spPr bwMode="auto">
          <a:xfrm>
            <a:off x="0" y="-12700"/>
            <a:ext cx="91440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⑦</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注意してほしいポイント</a:t>
            </a:r>
          </a:p>
        </p:txBody>
      </p:sp>
      <p:sp>
        <p:nvSpPr>
          <p:cNvPr id="16" name="テキスト ボックス 4"/>
          <p:cNvSpPr>
            <a:spLocks noChangeArrowheads="1"/>
          </p:cNvSpPr>
          <p:nvPr/>
        </p:nvSpPr>
        <p:spPr bwMode="auto">
          <a:xfrm>
            <a:off x="250825" y="908050"/>
            <a:ext cx="8424863"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spcAft>
                <a:spcPts val="0"/>
              </a:spcAft>
              <a:buSzPct val="100000"/>
              <a:defRPr/>
            </a:pP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１．相手の要求に応じない</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0"/>
              </a:spcBef>
              <a:spcAft>
                <a:spcPts val="0"/>
              </a:spcAft>
              <a:buSzPct val="100000"/>
              <a:defRPr/>
            </a:pP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「会おう」「写真を送ってほしい」などと言われても気軽に</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応じてはいけません。</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少しでも怪しいと感じたら、信頼できる大人に相談しましょう。</a:t>
            </a:r>
          </a:p>
          <a:p>
            <a:pPr eaLnBrk="1" hangingPunct="1">
              <a:spcBef>
                <a:spcPts val="0"/>
              </a:spcBef>
              <a:spcAft>
                <a:spcPts val="0"/>
              </a:spcAft>
              <a:buSzPct val="100000"/>
              <a:defRPr/>
            </a:pP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２．目的や状況に応じてコミュニケーション</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0"/>
              </a:spcBef>
              <a:spcAft>
                <a:spcPts val="0"/>
              </a:spcAft>
              <a:buSzPct val="100000"/>
              <a:defRPr/>
            </a:pP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の手段（ＳＮＳと対面）を使い分ける</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0"/>
              </a:spcBef>
              <a:spcAft>
                <a:spcPts val="0"/>
              </a:spcAft>
              <a:buSzPct val="100000"/>
              <a:defRPr/>
            </a:pP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ＳＮＳのように文字だけでは気持ちが伝わりにくく、誤解が生じることがあります。逆に連絡事項等は正確に伝達することができます。ＳＮＳと対面を上手く使い分けましょう。</a:t>
            </a:r>
            <a:endPar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 name="フローチャート: 抜出し 2"/>
          <p:cNvSpPr/>
          <p:nvPr/>
        </p:nvSpPr>
        <p:spPr>
          <a:xfrm>
            <a:off x="6321425" y="66675"/>
            <a:ext cx="914400" cy="703263"/>
          </a:xfrm>
          <a:prstGeom prst="flowChartExtract">
            <a:avLst/>
          </a:prstGeom>
          <a:solidFill>
            <a:srgbClr val="FFFF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sz="9600" dirty="0">
              <a:solidFill>
                <a:schemeClr val="tx1"/>
              </a:solidFill>
            </a:endParaRPr>
          </a:p>
        </p:txBody>
      </p:sp>
      <p:sp>
        <p:nvSpPr>
          <p:cNvPr id="15367" name="テキスト ボックス 3"/>
          <p:cNvSpPr txBox="1">
            <a:spLocks noChangeArrowheads="1"/>
          </p:cNvSpPr>
          <p:nvPr/>
        </p:nvSpPr>
        <p:spPr bwMode="auto">
          <a:xfrm>
            <a:off x="6435725" y="187325"/>
            <a:ext cx="8001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buSzPct val="100000"/>
            </a:pPr>
            <a:r>
              <a:rPr kumimoji="1" lang="ja-JP" altLang="en-US" sz="4000">
                <a:latin typeface="HGP創英角ｺﾞｼｯｸUB" panose="020B0900000000000000" pitchFamily="50" charset="-128"/>
                <a:ea typeface="HGP創英角ｺﾞｼｯｸUB" panose="020B0900000000000000"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3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4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5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6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TC024770329991</vt:lpwstr>
  </property>
</Properties>
</file>