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4"/>
  </p:notesMasterIdLst>
  <p:handoutMasterIdLst>
    <p:handoutMasterId r:id="rId15"/>
  </p:handoutMasterIdLst>
  <p:sldIdLst>
    <p:sldId id="448" r:id="rId7"/>
    <p:sldId id="502" r:id="rId8"/>
    <p:sldId id="503" r:id="rId9"/>
    <p:sldId id="497" r:id="rId10"/>
    <p:sldId id="498" r:id="rId11"/>
    <p:sldId id="500" r:id="rId12"/>
    <p:sldId id="499" r:id="rId13"/>
  </p:sldIdLst>
  <p:sldSz cx="9144000" cy="6858000" type="screen4x3"/>
  <p:notesSz cx="6797675" cy="9926638"/>
  <p:custDataLst>
    <p:tags r:id="rId16"/>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8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4" d="100"/>
          <a:sy n="74" d="100"/>
        </p:scale>
        <p:origin x="582" y="9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2.xml" />
  <Relationship Id="rId13" Type="http://schemas.openxmlformats.org/officeDocument/2006/relationships/slide" Target="slides/slide7.xml" />
  <Relationship Id="rId18" Type="http://schemas.openxmlformats.org/officeDocument/2006/relationships/viewProps" Target="viewProps.xml" />
  <Relationship Id="rId3" Type="http://schemas.openxmlformats.org/officeDocument/2006/relationships/slideMaster" Target="slideMasters/slideMaster3.xml" />
  <Relationship Id="rId7" Type="http://schemas.openxmlformats.org/officeDocument/2006/relationships/slide" Target="slides/slide1.xml" />
  <Relationship Id="rId12" Type="http://schemas.openxmlformats.org/officeDocument/2006/relationships/slide" Target="slides/slide6.xml" />
  <Relationship Id="rId17" Type="http://schemas.openxmlformats.org/officeDocument/2006/relationships/presProps" Target="presProps.xml" />
  <Relationship Id="rId2" Type="http://schemas.openxmlformats.org/officeDocument/2006/relationships/slideMaster" Target="slideMasters/slideMaster2.xml" />
  <Relationship Id="rId16" Type="http://schemas.openxmlformats.org/officeDocument/2006/relationships/tags" Target="tags/tag1.xml" />
  <Relationship Id="rId20"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Master" Target="slideMasters/slideMaster6.xml" />
  <Relationship Id="rId11" Type="http://schemas.openxmlformats.org/officeDocument/2006/relationships/slide" Target="slides/slide5.xml" />
  <Relationship Id="rId5" Type="http://schemas.openxmlformats.org/officeDocument/2006/relationships/slideMaster" Target="slideMasters/slideMaster5.xml" />
  <Relationship Id="rId15" Type="http://schemas.openxmlformats.org/officeDocument/2006/relationships/handoutMaster" Target="handoutMasters/handoutMaster1.xml" />
  <Relationship Id="rId10" Type="http://schemas.openxmlformats.org/officeDocument/2006/relationships/slide" Target="slides/slide4.xml" />
  <Relationship Id="rId19" Type="http://schemas.openxmlformats.org/officeDocument/2006/relationships/theme" Target="theme/theme1.xml" />
  <Relationship Id="rId4" Type="http://schemas.openxmlformats.org/officeDocument/2006/relationships/slideMaster" Target="slideMasters/slideMaster4.xml" />
  <Relationship Id="rId9" Type="http://schemas.openxmlformats.org/officeDocument/2006/relationships/slide" Target="slides/slide3.xml" />
  <Relationship Id="rId14" Type="http://schemas.openxmlformats.org/officeDocument/2006/relationships/notesMaster" Target="notesMasters/notesMaster1.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8.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3E03C41-37B6-418C-8250-24F30C7B5CD3}" type="slidenum">
              <a:rPr kumimoji="1" lang="ja-JP" altLang="en-US" smtClean="0"/>
              <a:t>‹#›</a:t>
            </a:fld>
            <a:endParaRPr kumimoji="1" lang="ja-JP" altLang="en-US"/>
          </a:p>
        </p:txBody>
      </p:sp>
    </p:spTree>
    <p:extLst>
      <p:ext uri="{BB962C8B-B14F-4D97-AF65-F5344CB8AC3E}">
        <p14:creationId xmlns:p14="http://schemas.microsoft.com/office/powerpoint/2010/main" val="195887025"/>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7.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AF65F978-E4EC-4C64-93DF-EEB2291508E4}" type="datetime1">
              <a:rPr lang="ja-JP" altLang="en-US"/>
              <a:pPr>
                <a:defRPr/>
              </a:pPr>
              <a:t>2020/11/9</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smtClean="0"/>
              <a:t>マスタ テキストの書式設定</a:t>
            </a:r>
          </a:p>
          <a:p>
            <a:pPr lvl="1"/>
            <a:r>
              <a:rPr lang="ja-JP" altLang="ja-JP" noProof="0" smtClean="0"/>
              <a:t>第 2 レベル</a:t>
            </a:r>
          </a:p>
          <a:p>
            <a:pPr lvl="2"/>
            <a:r>
              <a:rPr lang="ja-JP" altLang="ja-JP" noProof="0" smtClean="0"/>
              <a:t>第 3 レベル</a:t>
            </a:r>
          </a:p>
          <a:p>
            <a:pPr lvl="3"/>
            <a:r>
              <a:rPr lang="ja-JP" altLang="ja-JP" noProof="0" smtClean="0"/>
              <a:t>第 4 レベル</a:t>
            </a:r>
          </a:p>
          <a:p>
            <a:pPr lvl="4"/>
            <a:r>
              <a:rPr lang="ja-JP" altLang="ja-JP" noProof="0" smtClean="0"/>
              <a:t>第 5 レベル</a:t>
            </a:r>
          </a:p>
        </p:txBody>
      </p:sp>
      <p:sp>
        <p:nvSpPr>
          <p:cNvPr id="147578" name="フッター プレースホルダ 5"/>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44BC0FED-D2F3-49CA-8C5F-C14DCBC64F6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8.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9.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0.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1.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2.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3.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4.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5.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6.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032AEA5A-2CA3-4471-B7C9-037338D71034}"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87BE10-EC06-4A7B-B2A9-A3CADA39A0FF}" type="slidenum">
              <a:rPr lang="ja-JP" altLang="en-US"/>
              <a:pPr>
                <a:defRPr/>
              </a:pPr>
              <a:t>‹#›</a:t>
            </a:fld>
            <a:endParaRPr lang="ja-JP" altLang="en-US"/>
          </a:p>
        </p:txBody>
      </p:sp>
    </p:spTree>
    <p:extLst>
      <p:ext uri="{BB962C8B-B14F-4D97-AF65-F5344CB8AC3E}">
        <p14:creationId xmlns:p14="http://schemas.microsoft.com/office/powerpoint/2010/main" val="814969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C8C091B1-EACC-4B0E-BE9A-CA64A61DDEC3}"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2F6C52B-23D2-4BDA-8AA8-05A8241CFD5B}" type="slidenum">
              <a:rPr lang="ja-JP" altLang="en-US"/>
              <a:pPr>
                <a:defRPr/>
              </a:pPr>
              <a:t>‹#›</a:t>
            </a:fld>
            <a:endParaRPr lang="ja-JP" altLang="en-US"/>
          </a:p>
        </p:txBody>
      </p:sp>
    </p:spTree>
    <p:extLst>
      <p:ext uri="{BB962C8B-B14F-4D97-AF65-F5344CB8AC3E}">
        <p14:creationId xmlns:p14="http://schemas.microsoft.com/office/powerpoint/2010/main" val="113940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B770CA52-067E-4FB3-A8FC-DE138C029625}"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E0D7ACC-46BC-4C19-A7AD-5FC789BD6ED0}" type="slidenum">
              <a:rPr lang="ja-JP" altLang="en-US"/>
              <a:pPr>
                <a:defRPr/>
              </a:pPr>
              <a:t>‹#›</a:t>
            </a:fld>
            <a:endParaRPr lang="ja-JP" altLang="en-US"/>
          </a:p>
        </p:txBody>
      </p:sp>
    </p:spTree>
    <p:extLst>
      <p:ext uri="{BB962C8B-B14F-4D97-AF65-F5344CB8AC3E}">
        <p14:creationId xmlns:p14="http://schemas.microsoft.com/office/powerpoint/2010/main" val="4261247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AF8C04BA-2DF3-45F1-A25D-5E70BB3A3B9E}"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1BFCF43F-3B6E-46CB-8C27-7F5C7EE84F82}" type="slidenum">
              <a:rPr lang="ja-JP" altLang="en-US"/>
              <a:pPr>
                <a:defRPr/>
              </a:pPr>
              <a:t>‹#›</a:t>
            </a:fld>
            <a:endParaRPr lang="ja-JP" altLang="en-US"/>
          </a:p>
        </p:txBody>
      </p:sp>
    </p:spTree>
    <p:extLst>
      <p:ext uri="{BB962C8B-B14F-4D97-AF65-F5344CB8AC3E}">
        <p14:creationId xmlns:p14="http://schemas.microsoft.com/office/powerpoint/2010/main" val="3204724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685ACE9C-495E-4D00-8A79-97348B6AA4D6}"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6C1CEA-DFDD-4B1D-9788-B2E457ABC8E8}" type="slidenum">
              <a:rPr lang="ja-JP" altLang="en-US"/>
              <a:pPr>
                <a:defRPr/>
              </a:pPr>
              <a:t>‹#›</a:t>
            </a:fld>
            <a:endParaRPr lang="ja-JP" altLang="en-US"/>
          </a:p>
        </p:txBody>
      </p:sp>
    </p:spTree>
    <p:extLst>
      <p:ext uri="{BB962C8B-B14F-4D97-AF65-F5344CB8AC3E}">
        <p14:creationId xmlns:p14="http://schemas.microsoft.com/office/powerpoint/2010/main" val="3098920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5D5231F-4E51-44A5-B6F6-CE4172D6B9C5}"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6A7C72A-05DC-4905-A16C-B2FA554CD8A8}" type="slidenum">
              <a:rPr lang="ja-JP" altLang="en-US"/>
              <a:pPr>
                <a:defRPr/>
              </a:pPr>
              <a:t>‹#›</a:t>
            </a:fld>
            <a:endParaRPr lang="ja-JP" altLang="en-US"/>
          </a:p>
        </p:txBody>
      </p:sp>
    </p:spTree>
    <p:extLst>
      <p:ext uri="{BB962C8B-B14F-4D97-AF65-F5344CB8AC3E}">
        <p14:creationId xmlns:p14="http://schemas.microsoft.com/office/powerpoint/2010/main" val="925976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D65C19DC-F00C-476D-8F96-97184D918379}"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55C66709-D456-4CD1-9A84-E628EE6EFFD1}" type="slidenum">
              <a:rPr lang="ja-JP" altLang="en-US"/>
              <a:pPr>
                <a:defRPr/>
              </a:pPr>
              <a:t>‹#›</a:t>
            </a:fld>
            <a:endParaRPr lang="ja-JP" altLang="en-US"/>
          </a:p>
        </p:txBody>
      </p:sp>
    </p:spTree>
    <p:extLst>
      <p:ext uri="{BB962C8B-B14F-4D97-AF65-F5344CB8AC3E}">
        <p14:creationId xmlns:p14="http://schemas.microsoft.com/office/powerpoint/2010/main" val="710562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D76F66F6-B165-4C1E-93B3-EE9D9243427B}" type="datetime1">
              <a:rPr lang="ja-JP" altLang="en-US"/>
              <a:pPr>
                <a:defRPr/>
              </a:pPr>
              <a:t>2020/11/9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0D31C40C-66E4-4831-A892-65958B1F7041}" type="slidenum">
              <a:rPr lang="ja-JP" altLang="en-US"/>
              <a:pPr>
                <a:defRPr/>
              </a:pPr>
              <a:t>‹#›</a:t>
            </a:fld>
            <a:endParaRPr lang="ja-JP" altLang="en-US"/>
          </a:p>
        </p:txBody>
      </p:sp>
    </p:spTree>
    <p:extLst>
      <p:ext uri="{BB962C8B-B14F-4D97-AF65-F5344CB8AC3E}">
        <p14:creationId xmlns:p14="http://schemas.microsoft.com/office/powerpoint/2010/main" val="2787894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73FE5387-718E-40D3-8B7B-82239184B472}" type="datetime1">
              <a:rPr lang="ja-JP" altLang="en-US"/>
              <a:pPr>
                <a:defRPr/>
              </a:pPr>
              <a:t>2020/11/9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AC307A6A-B3BD-47C2-97ED-E762A7882D39}" type="slidenum">
              <a:rPr lang="ja-JP" altLang="en-US"/>
              <a:pPr>
                <a:defRPr/>
              </a:pPr>
              <a:t>‹#›</a:t>
            </a:fld>
            <a:endParaRPr lang="ja-JP" altLang="en-US"/>
          </a:p>
        </p:txBody>
      </p:sp>
    </p:spTree>
    <p:extLst>
      <p:ext uri="{BB962C8B-B14F-4D97-AF65-F5344CB8AC3E}">
        <p14:creationId xmlns:p14="http://schemas.microsoft.com/office/powerpoint/2010/main" val="4273582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8A88C79D-9485-4A21-8E4F-5FC6AAD2E4B5}" type="datetime1">
              <a:rPr lang="ja-JP" altLang="en-US"/>
              <a:pPr>
                <a:defRPr/>
              </a:pPr>
              <a:t>2020/11/9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335390E7-0939-4713-B54E-758077E9C18E}" type="slidenum">
              <a:rPr lang="ja-JP" altLang="en-US"/>
              <a:pPr>
                <a:defRPr/>
              </a:pPr>
              <a:t>‹#›</a:t>
            </a:fld>
            <a:endParaRPr lang="ja-JP" altLang="en-US"/>
          </a:p>
        </p:txBody>
      </p:sp>
    </p:spTree>
    <p:extLst>
      <p:ext uri="{BB962C8B-B14F-4D97-AF65-F5344CB8AC3E}">
        <p14:creationId xmlns:p14="http://schemas.microsoft.com/office/powerpoint/2010/main" val="17187371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72199FBE-9765-42FA-B794-335CBFF847BF}"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99AC5FC-719B-4F5D-9C55-616AE438D35A}" type="slidenum">
              <a:rPr lang="ja-JP" altLang="en-US"/>
              <a:pPr>
                <a:defRPr/>
              </a:pPr>
              <a:t>‹#›</a:t>
            </a:fld>
            <a:endParaRPr lang="ja-JP" altLang="en-US"/>
          </a:p>
        </p:txBody>
      </p:sp>
    </p:spTree>
    <p:extLst>
      <p:ext uri="{BB962C8B-B14F-4D97-AF65-F5344CB8AC3E}">
        <p14:creationId xmlns:p14="http://schemas.microsoft.com/office/powerpoint/2010/main" val="46137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2CADBA72-12A2-45F8-B5DA-7B9FB38B34D9}"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E89BC7-7BDF-4ED7-8D1D-870DA2CF0380}" type="slidenum">
              <a:rPr lang="ja-JP" altLang="en-US"/>
              <a:pPr>
                <a:defRPr/>
              </a:pPr>
              <a:t>‹#›</a:t>
            </a:fld>
            <a:endParaRPr lang="ja-JP" altLang="en-US"/>
          </a:p>
        </p:txBody>
      </p:sp>
    </p:spTree>
    <p:extLst>
      <p:ext uri="{BB962C8B-B14F-4D97-AF65-F5344CB8AC3E}">
        <p14:creationId xmlns:p14="http://schemas.microsoft.com/office/powerpoint/2010/main" val="33843822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9E97091C-1EAE-49A5-94C1-9FB9AC67F330}"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C85AF411-F531-4C40-85CC-EA231965BB16}" type="slidenum">
              <a:rPr lang="ja-JP" altLang="en-US"/>
              <a:pPr>
                <a:defRPr/>
              </a:pPr>
              <a:t>‹#›</a:t>
            </a:fld>
            <a:endParaRPr lang="ja-JP" altLang="en-US"/>
          </a:p>
        </p:txBody>
      </p:sp>
    </p:spTree>
    <p:extLst>
      <p:ext uri="{BB962C8B-B14F-4D97-AF65-F5344CB8AC3E}">
        <p14:creationId xmlns:p14="http://schemas.microsoft.com/office/powerpoint/2010/main" val="3334051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A4713E17-0892-40AE-9651-2FDCA1A9216E}"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3F01135-71E3-401A-88B8-8F552A0FB1C9}" type="slidenum">
              <a:rPr lang="ja-JP" altLang="en-US"/>
              <a:pPr>
                <a:defRPr/>
              </a:pPr>
              <a:t>‹#›</a:t>
            </a:fld>
            <a:endParaRPr lang="ja-JP" altLang="en-US"/>
          </a:p>
        </p:txBody>
      </p:sp>
    </p:spTree>
    <p:extLst>
      <p:ext uri="{BB962C8B-B14F-4D97-AF65-F5344CB8AC3E}">
        <p14:creationId xmlns:p14="http://schemas.microsoft.com/office/powerpoint/2010/main" val="1879537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A9B39E22-00EF-43B5-AD09-C81D7B7EE0E8}"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8B56FA5-8F02-4EEB-BFDB-AA22B35B8689}" type="slidenum">
              <a:rPr lang="ja-JP" altLang="en-US"/>
              <a:pPr>
                <a:defRPr/>
              </a:pPr>
              <a:t>‹#›</a:t>
            </a:fld>
            <a:endParaRPr lang="ja-JP" altLang="en-US"/>
          </a:p>
        </p:txBody>
      </p:sp>
    </p:spTree>
    <p:extLst>
      <p:ext uri="{BB962C8B-B14F-4D97-AF65-F5344CB8AC3E}">
        <p14:creationId xmlns:p14="http://schemas.microsoft.com/office/powerpoint/2010/main" val="3216691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157D5505-05CE-4682-A2C0-AF4B8A8D5870}" type="datetime1">
              <a:rPr lang="ja-JP" altLang="en-US"/>
              <a:pPr>
                <a:defRPr/>
              </a:pPr>
              <a:t>2020/11/9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010407E4-B0FD-4ACD-A868-1C3F4B35F1C2}" type="slidenum">
              <a:rPr lang="ja-JP" altLang="en-US"/>
              <a:pPr>
                <a:defRPr/>
              </a:pPr>
              <a:t>‹#›</a:t>
            </a:fld>
            <a:endParaRPr lang="ja-JP" altLang="en-US"/>
          </a:p>
        </p:txBody>
      </p:sp>
    </p:spTree>
    <p:extLst>
      <p:ext uri="{BB962C8B-B14F-4D97-AF65-F5344CB8AC3E}">
        <p14:creationId xmlns:p14="http://schemas.microsoft.com/office/powerpoint/2010/main" val="2212966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E2A3A5C4-FE32-48B3-9FE7-5E2844033AFA}" type="datetime1">
              <a:rPr lang="ja-JP" altLang="en-US"/>
              <a:pPr>
                <a:defRPr/>
              </a:pPr>
              <a:t>2020/11/9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0955EE4-D73F-4D77-BAEE-80E133CF0707}" type="slidenum">
              <a:rPr lang="ja-JP" altLang="en-US"/>
              <a:pPr>
                <a:defRPr/>
              </a:pPr>
              <a:t>‹#›</a:t>
            </a:fld>
            <a:endParaRPr lang="ja-JP" altLang="en-US"/>
          </a:p>
        </p:txBody>
      </p:sp>
    </p:spTree>
    <p:extLst>
      <p:ext uri="{BB962C8B-B14F-4D97-AF65-F5344CB8AC3E}">
        <p14:creationId xmlns:p14="http://schemas.microsoft.com/office/powerpoint/2010/main" val="19013681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848FECCE-4863-4F66-9B9B-42B2D8B70287}" type="datetime1">
              <a:rPr lang="ja-JP" altLang="en-US"/>
              <a:pPr>
                <a:defRPr/>
              </a:pPr>
              <a:t>2020/11/9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F3021C94-83B5-4D36-B653-6339024735B8}" type="slidenum">
              <a:rPr lang="ja-JP" altLang="en-US"/>
              <a:pPr>
                <a:defRPr/>
              </a:pPr>
              <a:t>‹#›</a:t>
            </a:fld>
            <a:endParaRPr lang="ja-JP" altLang="en-US"/>
          </a:p>
        </p:txBody>
      </p:sp>
    </p:spTree>
    <p:extLst>
      <p:ext uri="{BB962C8B-B14F-4D97-AF65-F5344CB8AC3E}">
        <p14:creationId xmlns:p14="http://schemas.microsoft.com/office/powerpoint/2010/main" val="18175066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6"/>
          <p:cNvSpPr>
            <a:spLocks noGrp="1" noChangeArrowheads="1"/>
          </p:cNvSpPr>
          <p:nvPr>
            <p:ph type="dt" sz="half" idx="10"/>
          </p:nvPr>
        </p:nvSpPr>
        <p:spPr>
          <a:ln/>
        </p:spPr>
        <p:txBody>
          <a:bodyPr/>
          <a:lstStyle>
            <a:lvl1pPr>
              <a:defRPr/>
            </a:lvl1pPr>
          </a:lstStyle>
          <a:p>
            <a:pPr>
              <a:defRPr/>
            </a:pPr>
            <a:fld id="{F165B5C0-4904-42F2-BD95-E85D3EC11DF4}" type="datetime1">
              <a:rPr lang="ja-JP" altLang="en-US"/>
              <a:pPr>
                <a:defRPr/>
              </a:pPr>
              <a:t>2020/11/9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F75E0B3-F958-4C5B-80AF-B4070043B741}" type="slidenum">
              <a:rPr lang="ja-JP" altLang="en-US"/>
              <a:pPr>
                <a:defRPr/>
              </a:pPr>
              <a:t>‹#›</a:t>
            </a:fld>
            <a:endParaRPr lang="ja-JP" altLang="en-US"/>
          </a:p>
        </p:txBody>
      </p:sp>
    </p:spTree>
    <p:extLst>
      <p:ext uri="{BB962C8B-B14F-4D97-AF65-F5344CB8AC3E}">
        <p14:creationId xmlns:p14="http://schemas.microsoft.com/office/powerpoint/2010/main" val="22016951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6"/>
          <p:cNvSpPr>
            <a:spLocks noGrp="1" noChangeArrowheads="1"/>
          </p:cNvSpPr>
          <p:nvPr>
            <p:ph type="dt" sz="half" idx="10"/>
          </p:nvPr>
        </p:nvSpPr>
        <p:spPr>
          <a:ln/>
        </p:spPr>
        <p:txBody>
          <a:bodyPr/>
          <a:lstStyle>
            <a:lvl1pPr>
              <a:defRPr/>
            </a:lvl1pPr>
          </a:lstStyle>
          <a:p>
            <a:pPr>
              <a:defRPr/>
            </a:pPr>
            <a:fld id="{097B8F98-60DE-4230-8A5E-8A0B353D0D78}" type="datetime1">
              <a:rPr lang="ja-JP" altLang="en-US"/>
              <a:pPr>
                <a:defRPr/>
              </a:pPr>
              <a:t>2020/11/9</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7820C45-E757-48F8-B075-CAE3BC30C018}" type="slidenum">
              <a:rPr lang="ja-JP" altLang="en-US"/>
              <a:pPr>
                <a:defRPr/>
              </a:pPr>
              <a:t>‹#›</a:t>
            </a:fld>
            <a:endParaRPr lang="ja-JP" altLang="en-US"/>
          </a:p>
        </p:txBody>
      </p:sp>
    </p:spTree>
    <p:extLst>
      <p:ext uri="{BB962C8B-B14F-4D97-AF65-F5344CB8AC3E}">
        <p14:creationId xmlns:p14="http://schemas.microsoft.com/office/powerpoint/2010/main" val="19911130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6"/>
          <p:cNvSpPr>
            <a:spLocks noGrp="1" noChangeArrowheads="1"/>
          </p:cNvSpPr>
          <p:nvPr>
            <p:ph type="dt" sz="half" idx="10"/>
          </p:nvPr>
        </p:nvSpPr>
        <p:spPr>
          <a:ln/>
        </p:spPr>
        <p:txBody>
          <a:bodyPr/>
          <a:lstStyle>
            <a:lvl1pPr>
              <a:defRPr/>
            </a:lvl1pPr>
          </a:lstStyle>
          <a:p>
            <a:pPr>
              <a:defRPr/>
            </a:pPr>
            <a:fld id="{FB2C3909-C1C7-4887-B8D7-D385E28025F6}" type="datetime1">
              <a:rPr lang="ja-JP" altLang="en-US"/>
              <a:pPr>
                <a:defRPr/>
              </a:pPr>
              <a:t>2020/11/9</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E994DB7-6E46-43C6-9872-3EBB4FC6BA1F}" type="slidenum">
              <a:rPr lang="ja-JP" altLang="en-US"/>
              <a:pPr>
                <a:defRPr/>
              </a:pPr>
              <a:t>‹#›</a:t>
            </a:fld>
            <a:endParaRPr lang="ja-JP" altLang="en-US"/>
          </a:p>
        </p:txBody>
      </p:sp>
    </p:spTree>
    <p:extLst>
      <p:ext uri="{BB962C8B-B14F-4D97-AF65-F5344CB8AC3E}">
        <p14:creationId xmlns:p14="http://schemas.microsoft.com/office/powerpoint/2010/main" val="14997536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D1BC751A-7E5C-4281-9F5F-B0D5587D8438}" type="datetime1">
              <a:rPr lang="ja-JP" altLang="en-US"/>
              <a:pPr>
                <a:defRPr/>
              </a:pPr>
              <a:t>2020/11/9</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A8D17D64-2977-4595-A7F1-723C2C1DCC2D}" type="slidenum">
              <a:rPr lang="ja-JP" altLang="en-US"/>
              <a:pPr>
                <a:defRPr/>
              </a:pPr>
              <a:t>‹#›</a:t>
            </a:fld>
            <a:endParaRPr lang="ja-JP" altLang="en-US"/>
          </a:p>
        </p:txBody>
      </p:sp>
    </p:spTree>
    <p:extLst>
      <p:ext uri="{BB962C8B-B14F-4D97-AF65-F5344CB8AC3E}">
        <p14:creationId xmlns:p14="http://schemas.microsoft.com/office/powerpoint/2010/main" val="256385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DA79734C-20D1-4FAE-955E-F36ABCA144BD}"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C2E5615-5B11-438C-A96B-04F56DC41EB6}" type="slidenum">
              <a:rPr lang="ja-JP" altLang="en-US"/>
              <a:pPr>
                <a:defRPr/>
              </a:pPr>
              <a:t>‹#›</a:t>
            </a:fld>
            <a:endParaRPr lang="ja-JP" altLang="en-US"/>
          </a:p>
        </p:txBody>
      </p:sp>
    </p:spTree>
    <p:extLst>
      <p:ext uri="{BB962C8B-B14F-4D97-AF65-F5344CB8AC3E}">
        <p14:creationId xmlns:p14="http://schemas.microsoft.com/office/powerpoint/2010/main" val="9262113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2EAA0280-61FA-4F21-986A-DC1B60C523C2}" type="datetime1">
              <a:rPr lang="ja-JP" altLang="en-US"/>
              <a:pPr>
                <a:defRPr/>
              </a:pPr>
              <a:t>2020/11/9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416E2D2F-73EE-45D5-B21E-7451A5B7B9BA}" type="slidenum">
              <a:rPr lang="ja-JP" altLang="en-US"/>
              <a:pPr>
                <a:defRPr/>
              </a:pPr>
              <a:t>‹#›</a:t>
            </a:fld>
            <a:endParaRPr lang="ja-JP" altLang="en-US"/>
          </a:p>
        </p:txBody>
      </p:sp>
    </p:spTree>
    <p:extLst>
      <p:ext uri="{BB962C8B-B14F-4D97-AF65-F5344CB8AC3E}">
        <p14:creationId xmlns:p14="http://schemas.microsoft.com/office/powerpoint/2010/main" val="37699578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225D8A-CA87-4618-92E7-BEA3390E565B}" type="datetime1">
              <a:rPr lang="ja-JP" altLang="en-US"/>
              <a:pPr>
                <a:defRPr/>
              </a:pPr>
              <a:t>2020/11/9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548FD7B-0EB2-4BB9-9558-6DAE98F78055}" type="slidenum">
              <a:rPr lang="ja-JP" altLang="en-US"/>
              <a:pPr>
                <a:defRPr/>
              </a:pPr>
              <a:t>‹#›</a:t>
            </a:fld>
            <a:endParaRPr lang="ja-JP" altLang="en-US"/>
          </a:p>
        </p:txBody>
      </p:sp>
    </p:spTree>
    <p:extLst>
      <p:ext uri="{BB962C8B-B14F-4D97-AF65-F5344CB8AC3E}">
        <p14:creationId xmlns:p14="http://schemas.microsoft.com/office/powerpoint/2010/main" val="4460732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6076C292-5A2E-4333-975C-4A9944FFFBD1}" type="datetime1">
              <a:rPr lang="ja-JP" altLang="en-US"/>
              <a:pPr>
                <a:defRPr/>
              </a:pPr>
              <a:t>2020/11/9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E5C15C13-5640-42AF-89A7-5D688CEF7872}" type="slidenum">
              <a:rPr lang="ja-JP" altLang="en-US"/>
              <a:pPr>
                <a:defRPr/>
              </a:pPr>
              <a:t>‹#›</a:t>
            </a:fld>
            <a:endParaRPr lang="ja-JP" altLang="en-US"/>
          </a:p>
        </p:txBody>
      </p:sp>
    </p:spTree>
    <p:extLst>
      <p:ext uri="{BB962C8B-B14F-4D97-AF65-F5344CB8AC3E}">
        <p14:creationId xmlns:p14="http://schemas.microsoft.com/office/powerpoint/2010/main" val="8511155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182CD5B4-2B9C-482C-9F2E-60593CED9C2F}" type="datetime1">
              <a:rPr lang="ja-JP" altLang="en-US"/>
              <a:pPr>
                <a:defRPr/>
              </a:pPr>
              <a:t>2020/11/9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F1FC388-3AA1-4989-ACBE-43A4229FF210}" type="slidenum">
              <a:rPr lang="ja-JP" altLang="en-US"/>
              <a:pPr>
                <a:defRPr/>
              </a:pPr>
              <a:t>‹#›</a:t>
            </a:fld>
            <a:endParaRPr lang="ja-JP" altLang="en-US"/>
          </a:p>
        </p:txBody>
      </p:sp>
    </p:spTree>
    <p:extLst>
      <p:ext uri="{BB962C8B-B14F-4D97-AF65-F5344CB8AC3E}">
        <p14:creationId xmlns:p14="http://schemas.microsoft.com/office/powerpoint/2010/main" val="18584871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FF06D830-655C-4060-BA49-7B61B5ACC7E5}"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B579D0C9-BF2B-4ED5-B421-43A38CE0AD4B}" type="slidenum">
              <a:rPr lang="ja-JP" altLang="en-US"/>
              <a:pPr>
                <a:defRPr/>
              </a:pPr>
              <a:t>‹#›</a:t>
            </a:fld>
            <a:endParaRPr lang="ja-JP" altLang="en-US"/>
          </a:p>
        </p:txBody>
      </p:sp>
    </p:spTree>
    <p:extLst>
      <p:ext uri="{BB962C8B-B14F-4D97-AF65-F5344CB8AC3E}">
        <p14:creationId xmlns:p14="http://schemas.microsoft.com/office/powerpoint/2010/main" val="3750990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CFA4456F-C0EC-4ACE-9319-E0B7788122F1}"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8222D0D1-2E6E-47B9-AAD3-10D41AC809E5}" type="slidenum">
              <a:rPr lang="ja-JP" altLang="en-US"/>
              <a:pPr>
                <a:defRPr/>
              </a:pPr>
              <a:t>‹#›</a:t>
            </a:fld>
            <a:endParaRPr lang="ja-JP" altLang="en-US"/>
          </a:p>
        </p:txBody>
      </p:sp>
    </p:spTree>
    <p:extLst>
      <p:ext uri="{BB962C8B-B14F-4D97-AF65-F5344CB8AC3E}">
        <p14:creationId xmlns:p14="http://schemas.microsoft.com/office/powerpoint/2010/main" val="22531795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AF32138E-54EF-4939-9E3A-C7D561B71D78}"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5D5E20-E3F7-408C-9372-B454F4625B25}" type="slidenum">
              <a:rPr lang="ja-JP" altLang="en-US"/>
              <a:pPr>
                <a:defRPr/>
              </a:pPr>
              <a:t>‹#›</a:t>
            </a:fld>
            <a:endParaRPr lang="ja-JP" altLang="en-US"/>
          </a:p>
        </p:txBody>
      </p:sp>
    </p:spTree>
    <p:extLst>
      <p:ext uri="{BB962C8B-B14F-4D97-AF65-F5344CB8AC3E}">
        <p14:creationId xmlns:p14="http://schemas.microsoft.com/office/powerpoint/2010/main" val="35751642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4"/>
          <p:cNvSpPr>
            <a:spLocks noGrp="1" noChangeArrowheads="1"/>
          </p:cNvSpPr>
          <p:nvPr>
            <p:ph type="dt" sz="half" idx="10"/>
          </p:nvPr>
        </p:nvSpPr>
        <p:spPr>
          <a:ln/>
        </p:spPr>
        <p:txBody>
          <a:bodyPr/>
          <a:lstStyle>
            <a:lvl1pPr>
              <a:defRPr/>
            </a:lvl1pPr>
          </a:lstStyle>
          <a:p>
            <a:pPr>
              <a:defRPr/>
            </a:pPr>
            <a:fld id="{D171412E-0CF1-42B6-98AE-9F402C314262}" type="datetime1">
              <a:rPr lang="ja-JP" altLang="en-US"/>
              <a:pPr>
                <a:defRPr/>
              </a:pPr>
              <a:t>2020/11/9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C4C7996-530B-4EEF-960D-437FC9BAD3AD}" type="slidenum">
              <a:rPr lang="ja-JP" altLang="en-US"/>
              <a:pPr>
                <a:defRPr/>
              </a:pPr>
              <a:t>‹#›</a:t>
            </a:fld>
            <a:endParaRPr lang="ja-JP" altLang="en-US"/>
          </a:p>
        </p:txBody>
      </p:sp>
    </p:spTree>
    <p:extLst>
      <p:ext uri="{BB962C8B-B14F-4D97-AF65-F5344CB8AC3E}">
        <p14:creationId xmlns:p14="http://schemas.microsoft.com/office/powerpoint/2010/main" val="17354194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4"/>
          <p:cNvSpPr>
            <a:spLocks noGrp="1" noChangeArrowheads="1"/>
          </p:cNvSpPr>
          <p:nvPr>
            <p:ph type="dt" sz="half" idx="10"/>
          </p:nvPr>
        </p:nvSpPr>
        <p:spPr>
          <a:ln/>
        </p:spPr>
        <p:txBody>
          <a:bodyPr/>
          <a:lstStyle>
            <a:lvl1pPr>
              <a:defRPr/>
            </a:lvl1pPr>
          </a:lstStyle>
          <a:p>
            <a:pPr>
              <a:defRPr/>
            </a:pPr>
            <a:fld id="{0C954AC2-3F8B-4744-A6D0-CAC40EFBBAAC}" type="datetime1">
              <a:rPr lang="ja-JP" altLang="en-US"/>
              <a:pPr>
                <a:defRPr/>
              </a:pPr>
              <a:t>2020/11/9</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0A7F272E-C9D3-41E1-BA20-7D474C23FA17}" type="slidenum">
              <a:rPr lang="ja-JP" altLang="en-US"/>
              <a:pPr>
                <a:defRPr/>
              </a:pPr>
              <a:t>‹#›</a:t>
            </a:fld>
            <a:endParaRPr lang="ja-JP" altLang="en-US"/>
          </a:p>
        </p:txBody>
      </p:sp>
    </p:spTree>
    <p:extLst>
      <p:ext uri="{BB962C8B-B14F-4D97-AF65-F5344CB8AC3E}">
        <p14:creationId xmlns:p14="http://schemas.microsoft.com/office/powerpoint/2010/main" val="42896264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4"/>
          <p:cNvSpPr>
            <a:spLocks noGrp="1" noChangeArrowheads="1"/>
          </p:cNvSpPr>
          <p:nvPr>
            <p:ph type="dt" sz="half" idx="10"/>
          </p:nvPr>
        </p:nvSpPr>
        <p:spPr>
          <a:ln/>
        </p:spPr>
        <p:txBody>
          <a:bodyPr/>
          <a:lstStyle>
            <a:lvl1pPr>
              <a:defRPr/>
            </a:lvl1pPr>
          </a:lstStyle>
          <a:p>
            <a:pPr>
              <a:defRPr/>
            </a:pPr>
            <a:fld id="{B6D3ACD9-3600-435C-9334-01BC338324BD}" type="datetime1">
              <a:rPr lang="ja-JP" altLang="en-US"/>
              <a:pPr>
                <a:defRPr/>
              </a:pPr>
              <a:t>2020/11/9</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18AF3175-52FD-4EED-B468-BBE740BE2A84}" type="slidenum">
              <a:rPr lang="ja-JP" altLang="en-US"/>
              <a:pPr>
                <a:defRPr/>
              </a:pPr>
              <a:t>‹#›</a:t>
            </a:fld>
            <a:endParaRPr lang="ja-JP" altLang="en-US"/>
          </a:p>
        </p:txBody>
      </p:sp>
    </p:spTree>
    <p:extLst>
      <p:ext uri="{BB962C8B-B14F-4D97-AF65-F5344CB8AC3E}">
        <p14:creationId xmlns:p14="http://schemas.microsoft.com/office/powerpoint/2010/main" val="110091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7639A590-60DE-4112-8CC7-7119E9E14C25}"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47787A0-6977-450B-973D-7FD239DF6665}" type="slidenum">
              <a:rPr lang="ja-JP" altLang="en-US"/>
              <a:pPr>
                <a:defRPr/>
              </a:pPr>
              <a:t>‹#›</a:t>
            </a:fld>
            <a:endParaRPr lang="ja-JP" altLang="en-US"/>
          </a:p>
        </p:txBody>
      </p:sp>
    </p:spTree>
    <p:extLst>
      <p:ext uri="{BB962C8B-B14F-4D97-AF65-F5344CB8AC3E}">
        <p14:creationId xmlns:p14="http://schemas.microsoft.com/office/powerpoint/2010/main" val="26077735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751D5FA6-F22F-47B8-96B2-B1186C768CF8}" type="datetime1">
              <a:rPr lang="ja-JP" altLang="en-US"/>
              <a:pPr>
                <a:defRPr/>
              </a:pPr>
              <a:t>2020/11/9</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02CB419B-19A1-4A7A-8EE0-293DD037F0BB}" type="slidenum">
              <a:rPr lang="ja-JP" altLang="en-US"/>
              <a:pPr>
                <a:defRPr/>
              </a:pPr>
              <a:t>‹#›</a:t>
            </a:fld>
            <a:endParaRPr lang="ja-JP" altLang="en-US"/>
          </a:p>
        </p:txBody>
      </p:sp>
    </p:spTree>
    <p:extLst>
      <p:ext uri="{BB962C8B-B14F-4D97-AF65-F5344CB8AC3E}">
        <p14:creationId xmlns:p14="http://schemas.microsoft.com/office/powerpoint/2010/main" val="15800495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CF501F15-1E7A-4795-AB35-51B20A31E743}" type="datetime1">
              <a:rPr lang="ja-JP" altLang="en-US"/>
              <a:pPr>
                <a:defRPr/>
              </a:pPr>
              <a:t>2020/11/9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E06108FB-055D-4231-A0E7-DD68191530C1}" type="slidenum">
              <a:rPr lang="ja-JP" altLang="en-US"/>
              <a:pPr>
                <a:defRPr/>
              </a:pPr>
              <a:t>‹#›</a:t>
            </a:fld>
            <a:endParaRPr lang="ja-JP" altLang="en-US"/>
          </a:p>
        </p:txBody>
      </p:sp>
    </p:spTree>
    <p:extLst>
      <p:ext uri="{BB962C8B-B14F-4D97-AF65-F5344CB8AC3E}">
        <p14:creationId xmlns:p14="http://schemas.microsoft.com/office/powerpoint/2010/main" val="383149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574FB78E-2233-40FF-8B57-6F77C8F9B7B8}" type="datetime1">
              <a:rPr lang="ja-JP" altLang="en-US"/>
              <a:pPr>
                <a:defRPr/>
              </a:pPr>
              <a:t>2020/11/9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ACA7C4FF-2E63-41A4-B7AC-E5F5954A6666}" type="slidenum">
              <a:rPr lang="ja-JP" altLang="en-US"/>
              <a:pPr>
                <a:defRPr/>
              </a:pPr>
              <a:t>‹#›</a:t>
            </a:fld>
            <a:endParaRPr lang="ja-JP" altLang="en-US"/>
          </a:p>
        </p:txBody>
      </p:sp>
    </p:spTree>
    <p:extLst>
      <p:ext uri="{BB962C8B-B14F-4D97-AF65-F5344CB8AC3E}">
        <p14:creationId xmlns:p14="http://schemas.microsoft.com/office/powerpoint/2010/main" val="16153810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26E25E1B-11C6-442C-B050-13C432AB5397}"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D9D0A5EF-3550-477E-A6EE-AF4F95036BAE}" type="slidenum">
              <a:rPr lang="ja-JP" altLang="en-US"/>
              <a:pPr>
                <a:defRPr/>
              </a:pPr>
              <a:t>‹#›</a:t>
            </a:fld>
            <a:endParaRPr lang="ja-JP" altLang="en-US"/>
          </a:p>
        </p:txBody>
      </p:sp>
    </p:spTree>
    <p:extLst>
      <p:ext uri="{BB962C8B-B14F-4D97-AF65-F5344CB8AC3E}">
        <p14:creationId xmlns:p14="http://schemas.microsoft.com/office/powerpoint/2010/main" val="3085719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752080C6-F233-4D7B-B86E-19501047B56C}"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89CAAF3-527E-4694-AB0C-51A52D240004}" type="slidenum">
              <a:rPr lang="ja-JP" altLang="en-US"/>
              <a:pPr>
                <a:defRPr/>
              </a:pPr>
              <a:t>‹#›</a:t>
            </a:fld>
            <a:endParaRPr lang="ja-JP" altLang="en-US"/>
          </a:p>
        </p:txBody>
      </p:sp>
    </p:spTree>
    <p:extLst>
      <p:ext uri="{BB962C8B-B14F-4D97-AF65-F5344CB8AC3E}">
        <p14:creationId xmlns:p14="http://schemas.microsoft.com/office/powerpoint/2010/main" val="26630732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4D4ECABF-D50F-455E-96D7-8C87456532AE}"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269C8329-49C4-4E3D-A05C-1C368A71863C}" type="slidenum">
              <a:rPr lang="ja-JP" altLang="en-US"/>
              <a:pPr>
                <a:defRPr/>
              </a:pPr>
              <a:t>‹#›</a:t>
            </a:fld>
            <a:endParaRPr lang="ja-JP" altLang="en-US"/>
          </a:p>
        </p:txBody>
      </p:sp>
    </p:spTree>
    <p:extLst>
      <p:ext uri="{BB962C8B-B14F-4D97-AF65-F5344CB8AC3E}">
        <p14:creationId xmlns:p14="http://schemas.microsoft.com/office/powerpoint/2010/main" val="41545382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DCDFF19B-0168-4716-AE16-8C8B935FB265}"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EBDF32A3-0CE2-4E7B-B954-AF1533F81CB9}" type="slidenum">
              <a:rPr lang="ja-JP" altLang="en-US"/>
              <a:pPr>
                <a:defRPr/>
              </a:pPr>
              <a:t>‹#›</a:t>
            </a:fld>
            <a:endParaRPr lang="ja-JP" altLang="en-US"/>
          </a:p>
        </p:txBody>
      </p:sp>
    </p:spTree>
    <p:extLst>
      <p:ext uri="{BB962C8B-B14F-4D97-AF65-F5344CB8AC3E}">
        <p14:creationId xmlns:p14="http://schemas.microsoft.com/office/powerpoint/2010/main" val="13498342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849E625-F748-45BE-A968-4A4E77E07695}"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C54606D-E6FB-49F0-BB10-D09030C67B2E}" type="slidenum">
              <a:rPr lang="ja-JP" altLang="en-US"/>
              <a:pPr>
                <a:defRPr/>
              </a:pPr>
              <a:t>‹#›</a:t>
            </a:fld>
            <a:endParaRPr lang="ja-JP" altLang="en-US"/>
          </a:p>
        </p:txBody>
      </p:sp>
    </p:spTree>
    <p:extLst>
      <p:ext uri="{BB962C8B-B14F-4D97-AF65-F5344CB8AC3E}">
        <p14:creationId xmlns:p14="http://schemas.microsoft.com/office/powerpoint/2010/main" val="32197538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4"/>
          <p:cNvSpPr>
            <a:spLocks noGrp="1" noChangeArrowheads="1"/>
          </p:cNvSpPr>
          <p:nvPr>
            <p:ph type="dt" sz="half" idx="10"/>
          </p:nvPr>
        </p:nvSpPr>
        <p:spPr>
          <a:ln/>
        </p:spPr>
        <p:txBody>
          <a:bodyPr/>
          <a:lstStyle>
            <a:lvl1pPr>
              <a:defRPr/>
            </a:lvl1pPr>
          </a:lstStyle>
          <a:p>
            <a:pPr>
              <a:defRPr/>
            </a:pPr>
            <a:fld id="{651AEEA3-3A79-4EFC-82E2-4BC348C010BE}" type="datetime1">
              <a:rPr lang="ja-JP" altLang="en-US"/>
              <a:pPr>
                <a:defRPr/>
              </a:pPr>
              <a:t>2020/11/9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52353054-B2B3-4024-BF64-F02461CC73ED}" type="slidenum">
              <a:rPr lang="ja-JP" altLang="en-US"/>
              <a:pPr>
                <a:defRPr/>
              </a:pPr>
              <a:t>‹#›</a:t>
            </a:fld>
            <a:endParaRPr lang="ja-JP" altLang="en-US"/>
          </a:p>
        </p:txBody>
      </p:sp>
    </p:spTree>
    <p:extLst>
      <p:ext uri="{BB962C8B-B14F-4D97-AF65-F5344CB8AC3E}">
        <p14:creationId xmlns:p14="http://schemas.microsoft.com/office/powerpoint/2010/main" val="241350544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4"/>
          <p:cNvSpPr>
            <a:spLocks noGrp="1" noChangeArrowheads="1"/>
          </p:cNvSpPr>
          <p:nvPr>
            <p:ph type="dt" sz="half" idx="10"/>
          </p:nvPr>
        </p:nvSpPr>
        <p:spPr>
          <a:ln/>
        </p:spPr>
        <p:txBody>
          <a:bodyPr/>
          <a:lstStyle>
            <a:lvl1pPr>
              <a:defRPr/>
            </a:lvl1pPr>
          </a:lstStyle>
          <a:p>
            <a:pPr>
              <a:defRPr/>
            </a:pPr>
            <a:fld id="{54EF61C4-263C-45FF-85D1-665F029404BB}" type="datetime1">
              <a:rPr lang="ja-JP" altLang="en-US"/>
              <a:pPr>
                <a:defRPr/>
              </a:pPr>
              <a:t>2020/11/9</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848EC81A-BFC6-4D79-99D1-812F8A64F47C}" type="slidenum">
              <a:rPr lang="ja-JP" altLang="en-US"/>
              <a:pPr>
                <a:defRPr/>
              </a:pPr>
              <a:t>‹#›</a:t>
            </a:fld>
            <a:endParaRPr lang="ja-JP" altLang="en-US"/>
          </a:p>
        </p:txBody>
      </p:sp>
    </p:spTree>
    <p:extLst>
      <p:ext uri="{BB962C8B-B14F-4D97-AF65-F5344CB8AC3E}">
        <p14:creationId xmlns:p14="http://schemas.microsoft.com/office/powerpoint/2010/main" val="3740186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B0A4684A-F971-4DA3-8E08-1D668F480365}" type="datetime1">
              <a:rPr lang="ja-JP" altLang="en-US"/>
              <a:pPr>
                <a:defRPr/>
              </a:pPr>
              <a:t>2020/11/9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89DE6E17-4FFE-43FA-831B-D80404CB7AED}" type="slidenum">
              <a:rPr lang="ja-JP" altLang="en-US"/>
              <a:pPr>
                <a:defRPr/>
              </a:pPr>
              <a:t>‹#›</a:t>
            </a:fld>
            <a:endParaRPr lang="ja-JP" altLang="en-US"/>
          </a:p>
        </p:txBody>
      </p:sp>
    </p:spTree>
    <p:extLst>
      <p:ext uri="{BB962C8B-B14F-4D97-AF65-F5344CB8AC3E}">
        <p14:creationId xmlns:p14="http://schemas.microsoft.com/office/powerpoint/2010/main" val="30008745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4"/>
          <p:cNvSpPr>
            <a:spLocks noGrp="1" noChangeArrowheads="1"/>
          </p:cNvSpPr>
          <p:nvPr>
            <p:ph type="dt" sz="half" idx="10"/>
          </p:nvPr>
        </p:nvSpPr>
        <p:spPr>
          <a:ln/>
        </p:spPr>
        <p:txBody>
          <a:bodyPr/>
          <a:lstStyle>
            <a:lvl1pPr>
              <a:defRPr/>
            </a:lvl1pPr>
          </a:lstStyle>
          <a:p>
            <a:pPr>
              <a:defRPr/>
            </a:pPr>
            <a:fld id="{AF9CFA02-110F-4EE2-AE84-7768A570B7AF}" type="datetime1">
              <a:rPr lang="ja-JP" altLang="en-US"/>
              <a:pPr>
                <a:defRPr/>
              </a:pPr>
              <a:t>2020/11/9</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CFA0DD2B-0E33-4CA9-858F-716E590A3FB0}" type="slidenum">
              <a:rPr lang="ja-JP" altLang="en-US"/>
              <a:pPr>
                <a:defRPr/>
              </a:pPr>
              <a:t>‹#›</a:t>
            </a:fld>
            <a:endParaRPr lang="ja-JP" altLang="en-US"/>
          </a:p>
        </p:txBody>
      </p:sp>
    </p:spTree>
    <p:extLst>
      <p:ext uri="{BB962C8B-B14F-4D97-AF65-F5344CB8AC3E}">
        <p14:creationId xmlns:p14="http://schemas.microsoft.com/office/powerpoint/2010/main" val="15675685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FD4B3B9D-D9B2-424E-A583-D7BAF1E67D85}" type="datetime1">
              <a:rPr lang="ja-JP" altLang="en-US"/>
              <a:pPr>
                <a:defRPr/>
              </a:pPr>
              <a:t>2020/11/9</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2079DC51-6C12-4226-BB79-9A2D381612FE}" type="slidenum">
              <a:rPr lang="ja-JP" altLang="en-US"/>
              <a:pPr>
                <a:defRPr/>
              </a:pPr>
              <a:t>‹#›</a:t>
            </a:fld>
            <a:endParaRPr lang="ja-JP" altLang="en-US"/>
          </a:p>
        </p:txBody>
      </p:sp>
    </p:spTree>
    <p:extLst>
      <p:ext uri="{BB962C8B-B14F-4D97-AF65-F5344CB8AC3E}">
        <p14:creationId xmlns:p14="http://schemas.microsoft.com/office/powerpoint/2010/main" val="19213598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2062CE6D-AC1A-4FEA-BAF0-150D69018715}" type="datetime1">
              <a:rPr lang="ja-JP" altLang="en-US"/>
              <a:pPr>
                <a:defRPr/>
              </a:pPr>
              <a:t>2020/11/9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0452835-199A-4C5E-AFC5-21D8B4D43B0B}" type="slidenum">
              <a:rPr lang="ja-JP" altLang="en-US"/>
              <a:pPr>
                <a:defRPr/>
              </a:pPr>
              <a:t>‹#›</a:t>
            </a:fld>
            <a:endParaRPr lang="ja-JP" altLang="en-US"/>
          </a:p>
        </p:txBody>
      </p:sp>
    </p:spTree>
    <p:extLst>
      <p:ext uri="{BB962C8B-B14F-4D97-AF65-F5344CB8AC3E}">
        <p14:creationId xmlns:p14="http://schemas.microsoft.com/office/powerpoint/2010/main" val="361658863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298EA096-E3BA-40A6-9CBF-50576389C3E8}" type="datetime1">
              <a:rPr lang="ja-JP" altLang="en-US"/>
              <a:pPr>
                <a:defRPr/>
              </a:pPr>
              <a:t>2020/11/9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E8B2E134-4D03-4AFA-8106-2F460BCBF2EF}" type="slidenum">
              <a:rPr lang="ja-JP" altLang="en-US"/>
              <a:pPr>
                <a:defRPr/>
              </a:pPr>
              <a:t>‹#›</a:t>
            </a:fld>
            <a:endParaRPr lang="ja-JP" altLang="en-US"/>
          </a:p>
        </p:txBody>
      </p:sp>
    </p:spTree>
    <p:extLst>
      <p:ext uri="{BB962C8B-B14F-4D97-AF65-F5344CB8AC3E}">
        <p14:creationId xmlns:p14="http://schemas.microsoft.com/office/powerpoint/2010/main" val="19387694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5D594605-2F20-4A50-855E-A63BD493EEF9}"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DE01518-4D9A-43AF-91F0-A29D79BB077E}" type="slidenum">
              <a:rPr lang="ja-JP" altLang="en-US"/>
              <a:pPr>
                <a:defRPr/>
              </a:pPr>
              <a:t>‹#›</a:t>
            </a:fld>
            <a:endParaRPr lang="ja-JP" altLang="en-US"/>
          </a:p>
        </p:txBody>
      </p:sp>
    </p:spTree>
    <p:extLst>
      <p:ext uri="{BB962C8B-B14F-4D97-AF65-F5344CB8AC3E}">
        <p14:creationId xmlns:p14="http://schemas.microsoft.com/office/powerpoint/2010/main" val="19507008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6D34EC5C-A187-428B-960D-BB206FC62C2F}" type="datetime1">
              <a:rPr lang="ja-JP" altLang="en-US"/>
              <a:pPr>
                <a:defRPr/>
              </a:pPr>
              <a:t>2020/11/9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4CBB57A0-0BC3-4924-A260-3232DD259FEE}" type="slidenum">
              <a:rPr lang="ja-JP" altLang="en-US"/>
              <a:pPr>
                <a:defRPr/>
              </a:pPr>
              <a:t>‹#›</a:t>
            </a:fld>
            <a:endParaRPr lang="ja-JP" altLang="en-US"/>
          </a:p>
        </p:txBody>
      </p:sp>
    </p:spTree>
    <p:extLst>
      <p:ext uri="{BB962C8B-B14F-4D97-AF65-F5344CB8AC3E}">
        <p14:creationId xmlns:p14="http://schemas.microsoft.com/office/powerpoint/2010/main" val="233261703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4332208A-56AC-4F1E-BDD5-E995542672BB}"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D2240D-728E-4B78-8188-D86A43236D03}" type="slidenum">
              <a:rPr lang="ja-JP" altLang="en-US"/>
              <a:pPr>
                <a:defRPr/>
              </a:pPr>
              <a:t>‹#›</a:t>
            </a:fld>
            <a:endParaRPr lang="ja-JP" altLang="en-US"/>
          </a:p>
        </p:txBody>
      </p:sp>
    </p:spTree>
    <p:extLst>
      <p:ext uri="{BB962C8B-B14F-4D97-AF65-F5344CB8AC3E}">
        <p14:creationId xmlns:p14="http://schemas.microsoft.com/office/powerpoint/2010/main" val="248666032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BEF73CC9-8180-4A5E-B42E-6816B9A4DFB9}"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37A475B-563D-4A5E-A2A2-3A2FE09D6F5D}" type="slidenum">
              <a:rPr lang="ja-JP" altLang="en-US"/>
              <a:pPr>
                <a:defRPr/>
              </a:pPr>
              <a:t>‹#›</a:t>
            </a:fld>
            <a:endParaRPr lang="ja-JP" altLang="en-US"/>
          </a:p>
        </p:txBody>
      </p:sp>
    </p:spTree>
    <p:extLst>
      <p:ext uri="{BB962C8B-B14F-4D97-AF65-F5344CB8AC3E}">
        <p14:creationId xmlns:p14="http://schemas.microsoft.com/office/powerpoint/2010/main" val="91717958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C955DDC0-5316-4B62-8E87-4AA53EEA08D3}"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E61C25D-24B6-460C-823F-61F62B6922DB}" type="slidenum">
              <a:rPr lang="ja-JP" altLang="en-US"/>
              <a:pPr>
                <a:defRPr/>
              </a:pPr>
              <a:t>‹#›</a:t>
            </a:fld>
            <a:endParaRPr lang="ja-JP" altLang="en-US"/>
          </a:p>
        </p:txBody>
      </p:sp>
    </p:spTree>
    <p:extLst>
      <p:ext uri="{BB962C8B-B14F-4D97-AF65-F5344CB8AC3E}">
        <p14:creationId xmlns:p14="http://schemas.microsoft.com/office/powerpoint/2010/main" val="291670118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E04D86BB-99FB-4B0F-8ABE-D646C103A6AD}"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4213B5A-8FA6-438C-ADC9-BF59E09430DE}" type="slidenum">
              <a:rPr lang="ja-JP" altLang="en-US"/>
              <a:pPr>
                <a:defRPr/>
              </a:pPr>
              <a:t>‹#›</a:t>
            </a:fld>
            <a:endParaRPr lang="ja-JP" altLang="en-US"/>
          </a:p>
        </p:txBody>
      </p:sp>
    </p:spTree>
    <p:extLst>
      <p:ext uri="{BB962C8B-B14F-4D97-AF65-F5344CB8AC3E}">
        <p14:creationId xmlns:p14="http://schemas.microsoft.com/office/powerpoint/2010/main" val="4547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BD8686A9-12F5-4C7D-A91F-C5B9A133FDC2}" type="datetime1">
              <a:rPr lang="ja-JP" altLang="en-US"/>
              <a:pPr>
                <a:defRPr/>
              </a:pPr>
              <a:t>2020/11/9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F9C0E7E3-3038-4C2C-BD27-FBD8BA93C329}" type="slidenum">
              <a:rPr lang="ja-JP" altLang="en-US"/>
              <a:pPr>
                <a:defRPr/>
              </a:pPr>
              <a:t>‹#›</a:t>
            </a:fld>
            <a:endParaRPr lang="ja-JP" altLang="en-US"/>
          </a:p>
        </p:txBody>
      </p:sp>
    </p:spTree>
    <p:extLst>
      <p:ext uri="{BB962C8B-B14F-4D97-AF65-F5344CB8AC3E}">
        <p14:creationId xmlns:p14="http://schemas.microsoft.com/office/powerpoint/2010/main" val="170844218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30F49496-8428-4AC9-B194-BD7C53D8A926}" type="datetime1">
              <a:rPr lang="ja-JP" altLang="en-US"/>
              <a:pPr>
                <a:defRPr/>
              </a:pPr>
              <a:t>2020/11/9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DBB15209-4F4D-448E-9FE2-B2BD1870551A}" type="slidenum">
              <a:rPr lang="ja-JP" altLang="en-US"/>
              <a:pPr>
                <a:defRPr/>
              </a:pPr>
              <a:t>‹#›</a:t>
            </a:fld>
            <a:endParaRPr lang="ja-JP" altLang="en-US"/>
          </a:p>
        </p:txBody>
      </p:sp>
    </p:spTree>
    <p:extLst>
      <p:ext uri="{BB962C8B-B14F-4D97-AF65-F5344CB8AC3E}">
        <p14:creationId xmlns:p14="http://schemas.microsoft.com/office/powerpoint/2010/main" val="48535536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B80AB713-3651-45B9-A58E-8C68BD9E3885}" type="datetime1">
              <a:rPr lang="ja-JP" altLang="en-US"/>
              <a:pPr>
                <a:defRPr/>
              </a:pPr>
              <a:t>2020/11/9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E4EF4016-6800-4995-99C1-5AAD9E61B308}" type="slidenum">
              <a:rPr lang="ja-JP" altLang="en-US"/>
              <a:pPr>
                <a:defRPr/>
              </a:pPr>
              <a:t>‹#›</a:t>
            </a:fld>
            <a:endParaRPr lang="ja-JP" altLang="en-US"/>
          </a:p>
        </p:txBody>
      </p:sp>
    </p:spTree>
    <p:extLst>
      <p:ext uri="{BB962C8B-B14F-4D97-AF65-F5344CB8AC3E}">
        <p14:creationId xmlns:p14="http://schemas.microsoft.com/office/powerpoint/2010/main" val="32621932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9ECF4888-2940-46D0-921A-77A7CA8C4367}" type="datetime1">
              <a:rPr lang="ja-JP" altLang="en-US"/>
              <a:pPr>
                <a:defRPr/>
              </a:pPr>
              <a:t>2020/11/9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EB2AB28E-6E18-4481-877B-C5D0288BA8E1}" type="slidenum">
              <a:rPr lang="ja-JP" altLang="en-US"/>
              <a:pPr>
                <a:defRPr/>
              </a:pPr>
              <a:t>‹#›</a:t>
            </a:fld>
            <a:endParaRPr lang="ja-JP" altLang="en-US"/>
          </a:p>
        </p:txBody>
      </p:sp>
    </p:spTree>
    <p:extLst>
      <p:ext uri="{BB962C8B-B14F-4D97-AF65-F5344CB8AC3E}">
        <p14:creationId xmlns:p14="http://schemas.microsoft.com/office/powerpoint/2010/main" val="24879295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222DE813-93E2-413B-9978-8687BA836418}"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DA8782B2-BCFA-4B13-B12E-401DC29034C9}" type="slidenum">
              <a:rPr lang="ja-JP" altLang="en-US"/>
              <a:pPr>
                <a:defRPr/>
              </a:pPr>
              <a:t>‹#›</a:t>
            </a:fld>
            <a:endParaRPr lang="ja-JP" altLang="en-US"/>
          </a:p>
        </p:txBody>
      </p:sp>
    </p:spTree>
    <p:extLst>
      <p:ext uri="{BB962C8B-B14F-4D97-AF65-F5344CB8AC3E}">
        <p14:creationId xmlns:p14="http://schemas.microsoft.com/office/powerpoint/2010/main" val="255945744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5A003226-522E-4C07-A72B-F7EFDA8A2350}"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8C77B7A-8F8D-46E4-A594-801038D789C0}" type="slidenum">
              <a:rPr lang="ja-JP" altLang="en-US"/>
              <a:pPr>
                <a:defRPr/>
              </a:pPr>
              <a:t>‹#›</a:t>
            </a:fld>
            <a:endParaRPr lang="ja-JP" altLang="en-US"/>
          </a:p>
        </p:txBody>
      </p:sp>
    </p:spTree>
    <p:extLst>
      <p:ext uri="{BB962C8B-B14F-4D97-AF65-F5344CB8AC3E}">
        <p14:creationId xmlns:p14="http://schemas.microsoft.com/office/powerpoint/2010/main" val="383235539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B4110C7B-49EA-4AFA-855B-37CFB1703FCA}"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F6F94AC-139D-4403-9BA3-4DAA9FA54FFF}" type="slidenum">
              <a:rPr lang="ja-JP" altLang="en-US"/>
              <a:pPr>
                <a:defRPr/>
              </a:pPr>
              <a:t>‹#›</a:t>
            </a:fld>
            <a:endParaRPr lang="ja-JP" altLang="en-US"/>
          </a:p>
        </p:txBody>
      </p:sp>
    </p:spTree>
    <p:extLst>
      <p:ext uri="{BB962C8B-B14F-4D97-AF65-F5344CB8AC3E}">
        <p14:creationId xmlns:p14="http://schemas.microsoft.com/office/powerpoint/2010/main" val="5163041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DA950CE6-D7BB-4577-88C5-057ACC834B3A}" type="datetime1">
              <a:rPr lang="ja-JP" altLang="en-US"/>
              <a:pPr>
                <a:defRPr/>
              </a:pPr>
              <a:t>2020/11/9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6EB7D00-4695-4F72-AB45-3B529E68E644}" type="slidenum">
              <a:rPr lang="ja-JP" altLang="en-US"/>
              <a:pPr>
                <a:defRPr/>
              </a:pPr>
              <a:t>‹#›</a:t>
            </a:fld>
            <a:endParaRPr lang="ja-JP" altLang="en-US"/>
          </a:p>
        </p:txBody>
      </p:sp>
    </p:spTree>
    <p:extLst>
      <p:ext uri="{BB962C8B-B14F-4D97-AF65-F5344CB8AC3E}">
        <p14:creationId xmlns:p14="http://schemas.microsoft.com/office/powerpoint/2010/main" val="176965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66BC5307-745E-424D-94DB-2A99EF9CFF96}" type="datetime1">
              <a:rPr lang="ja-JP" altLang="en-US"/>
              <a:pPr>
                <a:defRPr/>
              </a:pPr>
              <a:t>2020/11/9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ACFF346F-C3C7-45FC-9BCD-9C46E5220E32}" type="slidenum">
              <a:rPr lang="ja-JP" altLang="en-US"/>
              <a:pPr>
                <a:defRPr/>
              </a:pPr>
              <a:t>‹#›</a:t>
            </a:fld>
            <a:endParaRPr lang="ja-JP" altLang="en-US"/>
          </a:p>
        </p:txBody>
      </p:sp>
    </p:spTree>
    <p:extLst>
      <p:ext uri="{BB962C8B-B14F-4D97-AF65-F5344CB8AC3E}">
        <p14:creationId xmlns:p14="http://schemas.microsoft.com/office/powerpoint/2010/main" val="4722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8DBE676-85E1-4A10-ACA2-69B4DF5B8E3C}"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A01BCB2-B413-4171-A095-6375F9506BA6}" type="slidenum">
              <a:rPr lang="ja-JP" altLang="en-US"/>
              <a:pPr>
                <a:defRPr/>
              </a:pPr>
              <a:t>‹#›</a:t>
            </a:fld>
            <a:endParaRPr lang="ja-JP" altLang="en-US"/>
          </a:p>
        </p:txBody>
      </p:sp>
    </p:spTree>
    <p:extLst>
      <p:ext uri="{BB962C8B-B14F-4D97-AF65-F5344CB8AC3E}">
        <p14:creationId xmlns:p14="http://schemas.microsoft.com/office/powerpoint/2010/main" val="144683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2870099C-9636-452F-AA76-04C18C9E07B0}" type="datetime1">
              <a:rPr lang="ja-JP" altLang="en-US"/>
              <a:pPr>
                <a:defRPr/>
              </a:pPr>
              <a:t>2020/11/9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0E271B6A-92D5-4B6F-A607-51D680AA118E}" type="slidenum">
              <a:rPr lang="ja-JP" altLang="en-US"/>
              <a:pPr>
                <a:defRPr/>
              </a:pPr>
              <a:t>‹#›</a:t>
            </a:fld>
            <a:endParaRPr lang="ja-JP" altLang="en-US"/>
          </a:p>
        </p:txBody>
      </p:sp>
    </p:spTree>
    <p:extLst>
      <p:ext uri="{BB962C8B-B14F-4D97-AF65-F5344CB8AC3E}">
        <p14:creationId xmlns:p14="http://schemas.microsoft.com/office/powerpoint/2010/main" val="1950900317"/>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theme" Target="../theme/theme2.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0.xml" />
  <Relationship Id="rId3" Type="http://schemas.openxmlformats.org/officeDocument/2006/relationships/slideLayout" Target="../slideLayouts/slideLayout25.xml" />
  <Relationship Id="rId7" Type="http://schemas.openxmlformats.org/officeDocument/2006/relationships/slideLayout" Target="../slideLayouts/slideLayout29.xml" />
  <Relationship Id="rId12" Type="http://schemas.openxmlformats.org/officeDocument/2006/relationships/theme" Target="../theme/theme3.xml" />
  <Relationship Id="rId2" Type="http://schemas.openxmlformats.org/officeDocument/2006/relationships/slideLayout" Target="../slideLayouts/slideLayout24.xml" />
  <Relationship Id="rId1" Type="http://schemas.openxmlformats.org/officeDocument/2006/relationships/slideLayout" Target="../slideLayouts/slideLayout23.xml" />
  <Relationship Id="rId6" Type="http://schemas.openxmlformats.org/officeDocument/2006/relationships/slideLayout" Target="../slideLayouts/slideLayout28.xml" />
  <Relationship Id="rId11" Type="http://schemas.openxmlformats.org/officeDocument/2006/relationships/slideLayout" Target="../slideLayouts/slideLayout33.xml" />
  <Relationship Id="rId5" Type="http://schemas.openxmlformats.org/officeDocument/2006/relationships/slideLayout" Target="../slideLayouts/slideLayout27.xml" />
  <Relationship Id="rId10" Type="http://schemas.openxmlformats.org/officeDocument/2006/relationships/slideLayout" Target="../slideLayouts/slideLayout32.xml" />
  <Relationship Id="rId4" Type="http://schemas.openxmlformats.org/officeDocument/2006/relationships/slideLayout" Target="../slideLayouts/slideLayout26.xml" />
  <Relationship Id="rId9" Type="http://schemas.openxmlformats.org/officeDocument/2006/relationships/slideLayout" Target="../slideLayouts/slideLayout31.xml"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41.xml" />
  <Relationship Id="rId3" Type="http://schemas.openxmlformats.org/officeDocument/2006/relationships/slideLayout" Target="../slideLayouts/slideLayout36.xml" />
  <Relationship Id="rId7" Type="http://schemas.openxmlformats.org/officeDocument/2006/relationships/slideLayout" Target="../slideLayouts/slideLayout40.xml" />
  <Relationship Id="rId12" Type="http://schemas.openxmlformats.org/officeDocument/2006/relationships/theme" Target="../theme/theme4.xml" />
  <Relationship Id="rId2" Type="http://schemas.openxmlformats.org/officeDocument/2006/relationships/slideLayout" Target="../slideLayouts/slideLayout35.xml" />
  <Relationship Id="rId1" Type="http://schemas.openxmlformats.org/officeDocument/2006/relationships/slideLayout" Target="../slideLayouts/slideLayout34.xml" />
  <Relationship Id="rId6" Type="http://schemas.openxmlformats.org/officeDocument/2006/relationships/slideLayout" Target="../slideLayouts/slideLayout39.xml" />
  <Relationship Id="rId11" Type="http://schemas.openxmlformats.org/officeDocument/2006/relationships/slideLayout" Target="../slideLayouts/slideLayout44.xml" />
  <Relationship Id="rId5" Type="http://schemas.openxmlformats.org/officeDocument/2006/relationships/slideLayout" Target="../slideLayouts/slideLayout38.xml" />
  <Relationship Id="rId10" Type="http://schemas.openxmlformats.org/officeDocument/2006/relationships/slideLayout" Target="../slideLayouts/slideLayout43.xml" />
  <Relationship Id="rId4" Type="http://schemas.openxmlformats.org/officeDocument/2006/relationships/slideLayout" Target="../slideLayouts/slideLayout37.xml" />
  <Relationship Id="rId9" Type="http://schemas.openxmlformats.org/officeDocument/2006/relationships/slideLayout" Target="../slideLayouts/slideLayout42.xml" />
</Relationships>
</file>

<file path=ppt/slideMasters/_rels/slideMaster5.xml.rels>&#65279;<?xml version="1.0" encoding="utf-8" standalone="yes"?>
<Relationships xmlns="http://schemas.openxmlformats.org/package/2006/relationships">
  <Relationship Id="rId8" Type="http://schemas.openxmlformats.org/officeDocument/2006/relationships/slideLayout" Target="../slideLayouts/slideLayout52.xml" />
  <Relationship Id="rId3" Type="http://schemas.openxmlformats.org/officeDocument/2006/relationships/slideLayout" Target="../slideLayouts/slideLayout47.xml" />
  <Relationship Id="rId7" Type="http://schemas.openxmlformats.org/officeDocument/2006/relationships/slideLayout" Target="../slideLayouts/slideLayout51.xml" />
  <Relationship Id="rId12" Type="http://schemas.openxmlformats.org/officeDocument/2006/relationships/theme" Target="../theme/theme5.xml" />
  <Relationship Id="rId2" Type="http://schemas.openxmlformats.org/officeDocument/2006/relationships/slideLayout" Target="../slideLayouts/slideLayout46.xml" />
  <Relationship Id="rId1" Type="http://schemas.openxmlformats.org/officeDocument/2006/relationships/slideLayout" Target="../slideLayouts/slideLayout45.xml" />
  <Relationship Id="rId6" Type="http://schemas.openxmlformats.org/officeDocument/2006/relationships/slideLayout" Target="../slideLayouts/slideLayout50.xml" />
  <Relationship Id="rId11" Type="http://schemas.openxmlformats.org/officeDocument/2006/relationships/slideLayout" Target="../slideLayouts/slideLayout55.xml" />
  <Relationship Id="rId5" Type="http://schemas.openxmlformats.org/officeDocument/2006/relationships/slideLayout" Target="../slideLayouts/slideLayout49.xml" />
  <Relationship Id="rId10" Type="http://schemas.openxmlformats.org/officeDocument/2006/relationships/slideLayout" Target="../slideLayouts/slideLayout54.xml" />
  <Relationship Id="rId4" Type="http://schemas.openxmlformats.org/officeDocument/2006/relationships/slideLayout" Target="../slideLayouts/slideLayout48.xml" />
  <Relationship Id="rId9" Type="http://schemas.openxmlformats.org/officeDocument/2006/relationships/slideLayout" Target="../slideLayouts/slideLayout53.xml" />
</Relationships>
</file>

<file path=ppt/slideMasters/_rels/slideMaster6.xml.rels>&#65279;<?xml version="1.0" encoding="utf-8" standalone="yes"?>
<Relationships xmlns="http://schemas.openxmlformats.org/package/2006/relationships">
  <Relationship Id="rId8" Type="http://schemas.openxmlformats.org/officeDocument/2006/relationships/slideLayout" Target="../slideLayouts/slideLayout63.xml" />
  <Relationship Id="rId3" Type="http://schemas.openxmlformats.org/officeDocument/2006/relationships/slideLayout" Target="../slideLayouts/slideLayout58.xml" />
  <Relationship Id="rId7" Type="http://schemas.openxmlformats.org/officeDocument/2006/relationships/slideLayout" Target="../slideLayouts/slideLayout62.xml" />
  <Relationship Id="rId12" Type="http://schemas.openxmlformats.org/officeDocument/2006/relationships/theme" Target="../theme/theme6.xml" />
  <Relationship Id="rId2" Type="http://schemas.openxmlformats.org/officeDocument/2006/relationships/slideLayout" Target="../slideLayouts/slideLayout57.xml" />
  <Relationship Id="rId1" Type="http://schemas.openxmlformats.org/officeDocument/2006/relationships/slideLayout" Target="../slideLayouts/slideLayout56.xml" />
  <Relationship Id="rId6" Type="http://schemas.openxmlformats.org/officeDocument/2006/relationships/slideLayout" Target="../slideLayouts/slideLayout61.xml" />
  <Relationship Id="rId11" Type="http://schemas.openxmlformats.org/officeDocument/2006/relationships/slideLayout" Target="../slideLayouts/slideLayout66.xml" />
  <Relationship Id="rId5" Type="http://schemas.openxmlformats.org/officeDocument/2006/relationships/slideLayout" Target="../slideLayouts/slideLayout60.xml" />
  <Relationship Id="rId10" Type="http://schemas.openxmlformats.org/officeDocument/2006/relationships/slideLayout" Target="../slideLayouts/slideLayout65.xml" />
  <Relationship Id="rId4" Type="http://schemas.openxmlformats.org/officeDocument/2006/relationships/slideLayout" Target="../slideLayouts/slideLayout59.xml" />
  <Relationship Id="rId9" Type="http://schemas.openxmlformats.org/officeDocument/2006/relationships/slideLayout" Target="../slideLayouts/slideLayout6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A604C8E-876F-4108-A5EA-D240752B0D80}" type="datetime1">
              <a:rPr lang="ja-JP" altLang="en-US"/>
              <a:pPr>
                <a:defRPr/>
              </a:pPr>
              <a:t>2020/11/9</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85CA4FBA-BD66-4A23-8576-39EEBB61CBEC}"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6F36A0C-930F-4A81-A78A-0E4638F4E920}" type="datetime1">
              <a:rPr lang="ja-JP" altLang="en-US"/>
              <a:pPr>
                <a:defRPr/>
              </a:pPr>
              <a:t>2020/11/9</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C4DAC364-3C3C-4AE5-987C-8EF37924E16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EBEB4647-0301-473C-98D1-53436DCD02F1}" type="datetime1">
              <a:rPr lang="ja-JP" altLang="en-US"/>
              <a:pPr>
                <a:defRPr/>
              </a:pPr>
              <a:t>2020/11/9</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C9D70880-7502-4E31-A5BE-79AC2F87049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0F989F2-C2A9-4B6D-9BDB-F5E593D56E2E}" type="datetime1">
              <a:rPr lang="ja-JP" altLang="en-US"/>
              <a:pPr>
                <a:defRPr/>
              </a:pPr>
              <a:t>2020/11/9</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ACF7AB77-5636-4806-AF7D-7EEB2B3D248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723CE485-8214-476C-8037-B21EAFAFF405}" type="datetime1">
              <a:rPr lang="ja-JP" altLang="en-US"/>
              <a:pPr>
                <a:defRPr/>
              </a:pPr>
              <a:t>2020/11/9</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333CB909-6804-40ED-A32E-39737BBEA56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329E636A-49E7-4028-9885-05771035EAB8}" type="datetime1">
              <a:rPr lang="ja-JP" altLang="en-US"/>
              <a:pPr>
                <a:defRPr/>
              </a:pPr>
              <a:t>2020/11/9</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13DE51C-5836-4716-ACA9-65F0B75ADE4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gif" />
  <Relationship Id="rId1" Type="http://schemas.openxmlformats.org/officeDocument/2006/relationships/slideLayout" Target="../slideLayouts/slideLayout29.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2.png" />
  <Relationship Id="rId1" Type="http://schemas.openxmlformats.org/officeDocument/2006/relationships/slideLayout" Target="../slideLayouts/slideLayout29.xml" />
  <Relationship Id="rId6" Type="http://schemas.openxmlformats.org/officeDocument/2006/relationships/image" Target="../media/image6.png" />
  <Relationship Id="rId5" Type="http://schemas.openxmlformats.org/officeDocument/2006/relationships/image" Target="../media/image5.png" />
  <Relationship Id="rId4" Type="http://schemas.openxmlformats.org/officeDocument/2006/relationships/image" Target="../media/image4.png"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7.png" />
  <Relationship Id="rId1" Type="http://schemas.openxmlformats.org/officeDocument/2006/relationships/slideLayout" Target="../slideLayouts/slideLayout29.xml" />
  <Relationship Id="rId5" Type="http://schemas.openxmlformats.org/officeDocument/2006/relationships/image" Target="../media/image9.png" />
  <Relationship Id="rId4" Type="http://schemas.openxmlformats.org/officeDocument/2006/relationships/image" Target="../media/image8.png" />
</Relationships>
</file>

<file path=ppt/slides/_rels/slide4.xml.rels>&#65279;<?xml version="1.0" encoding="utf-8" standalone="yes"?>
<Relationships xmlns="http://schemas.openxmlformats.org/package/2006/relationships">
  <Relationship Id="rId2" Type="http://schemas.openxmlformats.org/officeDocument/2006/relationships/image" Target="../media/image10.png" />
  <Relationship Id="rId1" Type="http://schemas.openxmlformats.org/officeDocument/2006/relationships/slideLayout" Target="../slideLayouts/slideLayout29.xml" />
</Relationships>
</file>

<file path=ppt/slides/_rels/slide5.xml.rels>&#65279;<?xml version="1.0" encoding="utf-8" standalone="yes"?>
<Relationships xmlns="http://schemas.openxmlformats.org/package/2006/relationships">
  <Relationship Id="rId2" Type="http://schemas.openxmlformats.org/officeDocument/2006/relationships/image" Target="../media/image10.png" />
  <Relationship Id="rId1" Type="http://schemas.openxmlformats.org/officeDocument/2006/relationships/slideLayout" Target="../slideLayouts/slideLayout29.xml" />
</Relationships>
</file>

<file path=ppt/slides/_rels/slide6.xml.rels>&#65279;<?xml version="1.0" encoding="utf-8" standalone="yes"?>
<Relationships xmlns="http://schemas.openxmlformats.org/package/2006/relationships">
  <Relationship Id="rId2" Type="http://schemas.openxmlformats.org/officeDocument/2006/relationships/image" Target="../media/image10.png" />
  <Relationship Id="rId1" Type="http://schemas.openxmlformats.org/officeDocument/2006/relationships/slideLayout" Target="../slideLayouts/slideLayout29.xml" />
</Relationships>
</file>

<file path=ppt/slides/_rels/slide7.xml.rels>&#65279;<?xml version="1.0" encoding="utf-8" standalone="yes"?>
<Relationships xmlns="http://schemas.openxmlformats.org/package/2006/relationships">
  <Relationship Id="rId2" Type="http://schemas.openxmlformats.org/officeDocument/2006/relationships/image" Target="../media/image10.png" />
  <Relationship Id="rId1" Type="http://schemas.openxmlformats.org/officeDocument/2006/relationships/slideLayout" Target="../slideLayouts/slideLayout29.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テーマ４</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フィルタリング</a:t>
            </a:r>
            <a:endParaRPr lang="ja-JP" altLang="en-US" sz="4400" b="1" dirty="0" smtClean="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ネット上の危険を</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回避できていますか？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rot="379570">
            <a:off x="4140200" y="4149725"/>
            <a:ext cx="116522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000">
                <a:solidFill>
                  <a:srgbClr val="FF0000"/>
                </a:solidFill>
              </a:rPr>
              <a:t>フィ</a:t>
            </a:r>
            <a:endParaRPr kumimoji="1" lang="en-US" altLang="ja-JP" sz="3000">
              <a:solidFill>
                <a:srgbClr val="FF0000"/>
              </a:solidFill>
            </a:endParaRPr>
          </a:p>
          <a:p>
            <a:pPr eaLnBrk="1" hangingPunct="1">
              <a:buSzPct val="100000"/>
            </a:pPr>
            <a:r>
              <a:rPr kumimoji="1" lang="ja-JP" altLang="en-US" sz="3000">
                <a:solidFill>
                  <a:srgbClr val="FF0000"/>
                </a:solidFill>
              </a:rPr>
              <a:t>ルタ</a:t>
            </a:r>
            <a:endParaRPr kumimoji="1" lang="en-US" altLang="ja-JP" sz="3000">
              <a:solidFill>
                <a:srgbClr val="FF0000"/>
              </a:solidFill>
            </a:endParaRPr>
          </a:p>
          <a:p>
            <a:pPr eaLnBrk="1" hangingPunct="1">
              <a:buSzPct val="100000"/>
            </a:pPr>
            <a:r>
              <a:rPr kumimoji="1" lang="ja-JP" altLang="en-US" sz="3000">
                <a:solidFill>
                  <a:srgbClr val="FF0000"/>
                </a:solidFill>
              </a:rPr>
              <a:t>リング</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吹き出し 16"/>
          <p:cNvSpPr/>
          <p:nvPr/>
        </p:nvSpPr>
        <p:spPr>
          <a:xfrm>
            <a:off x="2725320" y="3844855"/>
            <a:ext cx="3449893" cy="1233810"/>
          </a:xfrm>
          <a:prstGeom prst="wedgeRoundRectCallout">
            <a:avLst>
              <a:gd name="adj1" fmla="val -54254"/>
              <a:gd name="adj2" fmla="val 68503"/>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吹き出し 7"/>
          <p:cNvSpPr/>
          <p:nvPr/>
        </p:nvSpPr>
        <p:spPr>
          <a:xfrm>
            <a:off x="2290664" y="2090709"/>
            <a:ext cx="4176510" cy="1233810"/>
          </a:xfrm>
          <a:prstGeom prst="wedgeRoundRectCallout">
            <a:avLst>
              <a:gd name="adj1" fmla="val -49802"/>
              <a:gd name="adj2" fmla="val 75809"/>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43065" y="3478321"/>
            <a:ext cx="1940898" cy="2201263"/>
          </a:xfrm>
          <a:prstGeom prst="rect">
            <a:avLst/>
          </a:prstGeom>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20" name="正方形/長方形 2"/>
            <p:cNvPicPr preferRelativeResize="0">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フィルタリングを解除すると</a:t>
              </a:r>
              <a:r>
                <a:rPr lang="ja-JP" altLang="en-US" sz="4400" b="1" dirty="0" err="1"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2" name="正方形/長方形 1">
            <a:extLst>
              <a:ext uri="{FF2B5EF4-FFF2-40B4-BE49-F238E27FC236}">
                <a16:creationId xmlns:a16="http://schemas.microsoft.com/office/drawing/2014/main" id="{5C02C4DC-34BF-4BC8-AB24-5686DDBA6495}"/>
              </a:ext>
            </a:extLst>
          </p:cNvPr>
          <p:cNvSpPr/>
          <p:nvPr/>
        </p:nvSpPr>
        <p:spPr>
          <a:xfrm>
            <a:off x="0" y="838557"/>
            <a:ext cx="9144000" cy="954107"/>
          </a:xfrm>
          <a:prstGeom prst="rect">
            <a:avLst/>
          </a:prstGeom>
          <a:noFill/>
        </p:spPr>
        <p:txBody>
          <a:bodyPr wrap="square">
            <a:spAutoFit/>
          </a:bodyPr>
          <a:lstStyle/>
          <a:p>
            <a:pPr eaLnBrk="1" hangingPunct="1">
              <a:buSzPct val="100000"/>
              <a:defRPr/>
            </a:pPr>
            <a:r>
              <a:rPr lang="ja-JP" altLang="en-US" sz="2800" b="1" dirty="0" smtClean="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smtClean="0">
                <a:ln w="0"/>
                <a:effectLst>
                  <a:outerShdw blurRad="38100" dist="19050" dir="2700000" algn="tl" rotWithShape="0">
                    <a:schemeClr val="dk1">
                      <a:alpha val="40000"/>
                    </a:schemeClr>
                  </a:outerShdw>
                </a:effectLst>
              </a:rPr>
              <a:t>Ｄ太さんは、ずっと設定していたフィルタリングがわずらわしくなり、家の人に頼んで解除してもらうことにしました。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4" name="正方形/長方形 13">
            <a:extLst>
              <a:ext uri="{FF2B5EF4-FFF2-40B4-BE49-F238E27FC236}">
                <a16:creationId xmlns:a16="http://schemas.microsoft.com/office/drawing/2014/main" id="{23279763-A0BA-47C2-97AF-53BCA6B33F69}"/>
              </a:ext>
            </a:extLst>
          </p:cNvPr>
          <p:cNvSpPr/>
          <p:nvPr/>
        </p:nvSpPr>
        <p:spPr>
          <a:xfrm>
            <a:off x="2411760" y="2169005"/>
            <a:ext cx="4176464" cy="1077218"/>
          </a:xfrm>
          <a:prstGeom prst="rect">
            <a:avLst/>
          </a:prstGeom>
          <a:noFill/>
        </p:spPr>
        <p:txBody>
          <a:bodyPr wrap="square">
            <a:spAutoFit/>
          </a:bodyPr>
          <a:lstStyle/>
          <a:p>
            <a:pPr eaLnBrk="1" hangingPunct="1">
              <a:buSzPct val="100000"/>
              <a:defRPr/>
            </a:pPr>
            <a:r>
              <a:rPr lang="ja-JP" altLang="en-US" sz="3200" b="1" dirty="0">
                <a:ln w="0"/>
                <a:solidFill>
                  <a:srgbClr val="FF0000"/>
                </a:solidFill>
                <a:effectLst>
                  <a:outerShdw blurRad="38100" dist="19050" dir="2700000" algn="tl" rotWithShape="0">
                    <a:schemeClr val="dk1">
                      <a:alpha val="40000"/>
                    </a:schemeClr>
                  </a:outerShdw>
                </a:effectLst>
              </a:rPr>
              <a:t>友達</a:t>
            </a:r>
            <a:r>
              <a:rPr lang="ja-JP" altLang="en-US" sz="3200" b="1" dirty="0" smtClean="0">
                <a:ln w="0"/>
                <a:solidFill>
                  <a:srgbClr val="FF0000"/>
                </a:solidFill>
                <a:effectLst>
                  <a:outerShdw blurRad="38100" dist="19050" dir="2700000" algn="tl" rotWithShape="0">
                    <a:schemeClr val="dk1">
                      <a:alpha val="40000"/>
                    </a:schemeClr>
                  </a:outerShdw>
                </a:effectLst>
              </a:rPr>
              <a:t>もフィルタリングなんかしてないし・・・</a:t>
            </a:r>
            <a:endParaRPr lang="en-US" altLang="ja-JP" sz="3200" b="1" dirty="0">
              <a:ln w="0"/>
              <a:solidFill>
                <a:srgbClr val="FF0000"/>
              </a:solidFill>
              <a:effectLst>
                <a:outerShdw blurRad="38100" dist="19050" dir="2700000" algn="tl" rotWithShape="0">
                  <a:schemeClr val="dk1">
                    <a:alpha val="40000"/>
                  </a:schemeClr>
                </a:outerShdw>
              </a:effectLst>
            </a:endParaRPr>
          </a:p>
        </p:txBody>
      </p:sp>
      <p:sp>
        <p:nvSpPr>
          <p:cNvPr id="16" name="正方形/長方形 15">
            <a:extLst>
              <a:ext uri="{FF2B5EF4-FFF2-40B4-BE49-F238E27FC236}">
                <a16:creationId xmlns:a16="http://schemas.microsoft.com/office/drawing/2014/main" id="{23279763-A0BA-47C2-97AF-53BCA6B33F69}"/>
              </a:ext>
            </a:extLst>
          </p:cNvPr>
          <p:cNvSpPr/>
          <p:nvPr/>
        </p:nvSpPr>
        <p:spPr>
          <a:xfrm>
            <a:off x="2771800" y="3935958"/>
            <a:ext cx="3741854" cy="1077218"/>
          </a:xfrm>
          <a:prstGeom prst="rect">
            <a:avLst/>
          </a:prstGeom>
          <a:noFill/>
        </p:spPr>
        <p:txBody>
          <a:bodyPr wrap="square">
            <a:spAutoFit/>
          </a:bodyPr>
          <a:lstStyle/>
          <a:p>
            <a:pPr eaLnBrk="1" hangingPunct="1">
              <a:buSzPct val="100000"/>
              <a:defRPr/>
            </a:pPr>
            <a:r>
              <a:rPr lang="ja-JP" altLang="en-US" sz="3200" b="1" dirty="0" smtClean="0">
                <a:ln w="0"/>
                <a:effectLst>
                  <a:outerShdw blurRad="38100" dist="19050" dir="2700000" algn="tl" rotWithShape="0">
                    <a:schemeClr val="dk1">
                      <a:alpha val="40000"/>
                    </a:schemeClr>
                  </a:outerShdw>
                </a:effectLst>
              </a:rPr>
              <a:t>気をつけて</a:t>
            </a:r>
            <a:endParaRPr lang="en-US" altLang="ja-JP" sz="3200" b="1" dirty="0" smtClean="0">
              <a:ln w="0"/>
              <a:effectLst>
                <a:outerShdw blurRad="38100" dist="19050" dir="2700000" algn="tl" rotWithShape="0">
                  <a:schemeClr val="dk1">
                    <a:alpha val="40000"/>
                  </a:schemeClr>
                </a:outerShdw>
              </a:effectLst>
            </a:endParaRPr>
          </a:p>
          <a:p>
            <a:pPr eaLnBrk="1" hangingPunct="1">
              <a:buSzPct val="100000"/>
              <a:defRPr/>
            </a:pPr>
            <a:r>
              <a:rPr lang="ja-JP" altLang="en-US" sz="3200" b="1" dirty="0" smtClean="0">
                <a:ln w="0"/>
                <a:effectLst>
                  <a:outerShdw blurRad="38100" dist="19050" dir="2700000" algn="tl" rotWithShape="0">
                    <a:schemeClr val="dk1">
                      <a:alpha val="40000"/>
                    </a:schemeClr>
                  </a:outerShdw>
                </a:effectLst>
              </a:rPr>
              <a:t>使うから、お願い！</a:t>
            </a:r>
            <a:endParaRPr lang="en-US" altLang="ja-JP" sz="3200" b="1" dirty="0">
              <a:ln w="0"/>
              <a:effectLst>
                <a:outerShdw blurRad="38100" dist="19050" dir="2700000" algn="tl" rotWithShape="0">
                  <a:schemeClr val="dk1">
                    <a:alpha val="40000"/>
                  </a:schemeClr>
                </a:outerShdw>
              </a:effectLst>
            </a:endParaRPr>
          </a:p>
        </p:txBody>
      </p:sp>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5554" y="4232139"/>
            <a:ext cx="2266327" cy="1735910"/>
          </a:xfrm>
          <a:prstGeom prst="rect">
            <a:avLst/>
          </a:prstGeom>
        </p:spPr>
      </p:pic>
      <p:pic>
        <p:nvPicPr>
          <p:cNvPr id="5" name="図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00204" y="2382196"/>
            <a:ext cx="2065809" cy="2041857"/>
          </a:xfrm>
          <a:prstGeom prst="rect">
            <a:avLst/>
          </a:prstGeom>
        </p:spPr>
      </p:pic>
      <p:pic>
        <p:nvPicPr>
          <p:cNvPr id="6" name="図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634520" y="1753575"/>
            <a:ext cx="2098570" cy="2229250"/>
          </a:xfrm>
          <a:prstGeom prst="rect">
            <a:avLst/>
          </a:prstGeom>
        </p:spPr>
      </p:pic>
    </p:spTree>
    <p:extLst>
      <p:ext uri="{BB962C8B-B14F-4D97-AF65-F5344CB8AC3E}">
        <p14:creationId xmlns:p14="http://schemas.microsoft.com/office/powerpoint/2010/main" val="88629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animBg="1"/>
      <p:bldP spid="14"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78883" y="2325552"/>
            <a:ext cx="2193431" cy="3571875"/>
          </a:xfrm>
          <a:prstGeom prst="rect">
            <a:avLst/>
          </a:prstGeom>
        </p:spPr>
      </p:pic>
      <p:sp>
        <p:nvSpPr>
          <p:cNvPr id="22" name="正方形/長方形 21">
            <a:extLst>
              <a:ext uri="{FF2B5EF4-FFF2-40B4-BE49-F238E27FC236}">
                <a16:creationId xmlns:a16="http://schemas.microsoft.com/office/drawing/2014/main" id="{23279763-A0BA-47C2-97AF-53BCA6B33F69}"/>
              </a:ext>
            </a:extLst>
          </p:cNvPr>
          <p:cNvSpPr/>
          <p:nvPr/>
        </p:nvSpPr>
        <p:spPr>
          <a:xfrm>
            <a:off x="6220240" y="4254431"/>
            <a:ext cx="1710714" cy="954107"/>
          </a:xfrm>
          <a:prstGeom prst="rect">
            <a:avLst/>
          </a:prstGeom>
          <a:noFill/>
          <a:ln>
            <a:solidFill>
              <a:srgbClr val="FFFF00"/>
            </a:solidFill>
          </a:ln>
        </p:spPr>
        <p:txBody>
          <a:bodyPr wrap="square">
            <a:spAutoFit/>
          </a:bodyPr>
          <a:lstStyle/>
          <a:p>
            <a:pPr algn="ctr" eaLnBrk="1" hangingPunct="1">
              <a:buSzPct val="100000"/>
              <a:defRPr/>
            </a:pPr>
            <a:r>
              <a:rPr lang="en-US" altLang="ja-JP" sz="2800" b="1" dirty="0" smtClean="0">
                <a:ln w="0"/>
                <a:solidFill>
                  <a:srgbClr val="FF0000"/>
                </a:solidFill>
                <a:effectLst>
                  <a:outerShdw blurRad="38100" dist="19050" dir="2700000" algn="tl" rotWithShape="0">
                    <a:schemeClr val="dk1">
                      <a:alpha val="40000"/>
                    </a:schemeClr>
                  </a:outerShdw>
                </a:effectLst>
              </a:rPr>
              <a:t>KEY</a:t>
            </a:r>
          </a:p>
          <a:p>
            <a:pPr algn="ctr" eaLnBrk="1" hangingPunct="1">
              <a:buSzPct val="100000"/>
              <a:defRPr/>
            </a:pPr>
            <a:r>
              <a:rPr lang="en-US" altLang="ja-JP" sz="2800" b="1" dirty="0" smtClean="0">
                <a:ln w="0"/>
                <a:solidFill>
                  <a:srgbClr val="FF0000"/>
                </a:solidFill>
                <a:effectLst>
                  <a:outerShdw blurRad="38100" dist="19050" dir="2700000" algn="tl" rotWithShape="0">
                    <a:schemeClr val="dk1">
                      <a:alpha val="40000"/>
                    </a:schemeClr>
                  </a:outerShdw>
                </a:effectLst>
              </a:rPr>
              <a:t>LOCK</a:t>
            </a:r>
            <a:endParaRPr lang="en-US" altLang="ja-JP" sz="2800" b="1" dirty="0">
              <a:ln w="0"/>
              <a:solidFill>
                <a:srgbClr val="FF0000"/>
              </a:solidFill>
              <a:effectLst>
                <a:outerShdw blurRad="38100" dist="19050" dir="2700000" algn="tl" rotWithShape="0">
                  <a:schemeClr val="dk1">
                    <a:alpha val="40000"/>
                  </a:schemeClr>
                </a:outerShdw>
              </a:effectLst>
            </a:endParaRPr>
          </a:p>
        </p:txBody>
      </p:sp>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20" name="正方形/長方形 2"/>
            <p:cNvPicPr preferRelativeResize="0">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②フィルタリングを解除すると</a:t>
              </a:r>
              <a:r>
                <a:rPr lang="ja-JP" altLang="en-US" sz="4400" b="1" dirty="0" err="1"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2" name="正方形/長方形 1">
            <a:extLst>
              <a:ext uri="{FF2B5EF4-FFF2-40B4-BE49-F238E27FC236}">
                <a16:creationId xmlns:a16="http://schemas.microsoft.com/office/drawing/2014/main" id="{5C02C4DC-34BF-4BC8-AB24-5686DDBA6495}"/>
              </a:ext>
            </a:extLst>
          </p:cNvPr>
          <p:cNvSpPr/>
          <p:nvPr/>
        </p:nvSpPr>
        <p:spPr>
          <a:xfrm>
            <a:off x="0" y="838557"/>
            <a:ext cx="9144000" cy="1815882"/>
          </a:xfrm>
          <a:prstGeom prst="rect">
            <a:avLst/>
          </a:prstGeom>
          <a:noFill/>
        </p:spPr>
        <p:txBody>
          <a:bodyPr wrap="square">
            <a:spAutoFit/>
          </a:bodyPr>
          <a:lstStyle/>
          <a:p>
            <a:pPr eaLnBrk="1" hangingPunct="1">
              <a:buSzPct val="100000"/>
              <a:defRPr/>
            </a:pPr>
            <a:r>
              <a:rPr lang="ja-JP" altLang="en-US" sz="2400" b="1" dirty="0" smtClean="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smtClean="0">
                <a:ln w="0"/>
                <a:effectLst>
                  <a:outerShdw blurRad="38100" dist="19050" dir="2700000" algn="tl" rotWithShape="0">
                    <a:schemeClr val="dk1">
                      <a:alpha val="40000"/>
                    </a:schemeClr>
                  </a:outerShdw>
                </a:effectLst>
              </a:rPr>
              <a:t>解除後は色々なサイトを閲覧</a:t>
            </a:r>
            <a:r>
              <a:rPr lang="ja-JP" altLang="en-US" sz="2800" dirty="0">
                <a:ln w="0"/>
                <a:effectLst>
                  <a:outerShdw blurRad="38100" dist="19050" dir="2700000" algn="tl" rotWithShape="0">
                    <a:schemeClr val="dk1">
                      <a:alpha val="40000"/>
                    </a:schemeClr>
                  </a:outerShdw>
                </a:effectLst>
              </a:rPr>
              <a:t>でき、気付かないうちに「</a:t>
            </a:r>
            <a:r>
              <a:rPr lang="ja-JP" altLang="en-US" sz="2800" dirty="0" smtClean="0">
                <a:ln w="0"/>
                <a:effectLst>
                  <a:outerShdw blurRad="38100" dist="19050" dir="2700000" algn="tl" rotWithShape="0">
                    <a:schemeClr val="dk1">
                      <a:alpha val="40000"/>
                    </a:schemeClr>
                  </a:outerShdw>
                </a:effectLst>
              </a:rPr>
              <a:t>有害サイト」にもアクセスしていました。ある日、サイトを見ていると、突然スマホの画面がロックされ、</a:t>
            </a:r>
            <a:r>
              <a:rPr lang="ja-JP" altLang="en-US" sz="2800" dirty="0">
                <a:ln w="0"/>
                <a:effectLst>
                  <a:outerShdw blurRad="38100" dist="19050" dir="2700000" algn="tl" rotWithShape="0">
                    <a:schemeClr val="dk1">
                      <a:alpha val="40000"/>
                    </a:schemeClr>
                  </a:outerShdw>
                </a:effectLst>
              </a:rPr>
              <a:t>何</a:t>
            </a:r>
            <a:r>
              <a:rPr lang="ja-JP" altLang="en-US" sz="2800" dirty="0" smtClean="0">
                <a:ln w="0"/>
                <a:effectLst>
                  <a:outerShdw blurRad="38100" dist="19050" dir="2700000" algn="tl" rotWithShape="0">
                    <a:schemeClr val="dk1">
                      <a:alpha val="40000"/>
                    </a:schemeClr>
                  </a:outerShdw>
                </a:effectLst>
              </a:rPr>
              <a:t>もできなくなってしまいました。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55576" y="4580390"/>
            <a:ext cx="2157729" cy="1652729"/>
          </a:xfrm>
          <a:prstGeom prst="rect">
            <a:avLst/>
          </a:prstGeom>
        </p:spPr>
      </p:pic>
      <p:pic>
        <p:nvPicPr>
          <p:cNvPr id="8" name="図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0441" y="2587658"/>
            <a:ext cx="2522527" cy="2143827"/>
          </a:xfrm>
          <a:prstGeom prst="rect">
            <a:avLst/>
          </a:prstGeom>
        </p:spPr>
      </p:pic>
      <p:sp>
        <p:nvSpPr>
          <p:cNvPr id="5" name="爆発 2 4"/>
          <p:cNvSpPr/>
          <p:nvPr/>
        </p:nvSpPr>
        <p:spPr>
          <a:xfrm>
            <a:off x="2725818" y="2269149"/>
            <a:ext cx="3004213" cy="3137605"/>
          </a:xfrm>
          <a:prstGeom prst="irregularSeal2">
            <a:avLst/>
          </a:prstGeom>
          <a:solidFill>
            <a:srgbClr val="FDA89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23279763-A0BA-47C2-97AF-53BCA6B33F69}"/>
              </a:ext>
            </a:extLst>
          </p:cNvPr>
          <p:cNvSpPr/>
          <p:nvPr/>
        </p:nvSpPr>
        <p:spPr>
          <a:xfrm>
            <a:off x="3341820" y="3299342"/>
            <a:ext cx="1881785" cy="1077218"/>
          </a:xfrm>
          <a:prstGeom prst="rect">
            <a:avLst/>
          </a:prstGeom>
          <a:noFill/>
        </p:spPr>
        <p:txBody>
          <a:bodyPr wrap="square">
            <a:spAutoFit/>
          </a:bodyPr>
          <a:lstStyle/>
          <a:p>
            <a:pPr eaLnBrk="1" hangingPunct="1">
              <a:buSzPct val="100000"/>
              <a:defRPr/>
            </a:pPr>
            <a:r>
              <a:rPr lang="ja-JP" altLang="en-US" sz="3200" b="1" dirty="0" smtClean="0">
                <a:ln w="0"/>
                <a:effectLst>
                  <a:outerShdw blurRad="38100" dist="19050" dir="2700000" algn="tl" rotWithShape="0">
                    <a:schemeClr val="dk1">
                      <a:alpha val="40000"/>
                    </a:schemeClr>
                  </a:outerShdw>
                </a:effectLst>
              </a:rPr>
              <a:t>なんだ</a:t>
            </a:r>
            <a:endParaRPr lang="en-US" altLang="ja-JP" sz="3200" b="1" dirty="0" smtClean="0">
              <a:ln w="0"/>
              <a:effectLst>
                <a:outerShdw blurRad="38100" dist="19050" dir="2700000" algn="tl" rotWithShape="0">
                  <a:schemeClr val="dk1">
                    <a:alpha val="40000"/>
                  </a:schemeClr>
                </a:outerShdw>
              </a:effectLst>
            </a:endParaRPr>
          </a:p>
          <a:p>
            <a:pPr eaLnBrk="1" hangingPunct="1">
              <a:buSzPct val="100000"/>
              <a:defRPr/>
            </a:pPr>
            <a:r>
              <a:rPr lang="ja-JP" altLang="en-US" sz="3200" b="1" dirty="0" smtClean="0">
                <a:ln w="0"/>
                <a:effectLst>
                  <a:outerShdw blurRad="38100" dist="19050" dir="2700000" algn="tl" rotWithShape="0">
                    <a:schemeClr val="dk1">
                      <a:alpha val="40000"/>
                    </a:schemeClr>
                  </a:outerShdw>
                </a:effectLst>
              </a:rPr>
              <a:t>これ！？</a:t>
            </a:r>
            <a:endParaRPr lang="en-US" altLang="ja-JP" sz="3200" b="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3462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5"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0"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③考えてみよう！</a:t>
              </a:r>
            </a:p>
          </p:txBody>
        </p:sp>
      </p:grpSp>
      <p:sp>
        <p:nvSpPr>
          <p:cNvPr id="16" name="正方形/長方形 15"/>
          <p:cNvSpPr/>
          <p:nvPr/>
        </p:nvSpPr>
        <p:spPr>
          <a:xfrm>
            <a:off x="251520" y="1124744"/>
            <a:ext cx="8928992" cy="1569660"/>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「有害サイト」とはどのようなものがある</a:t>
            </a:r>
            <a:r>
              <a:rPr lang="ja-JP" altLang="en-US" sz="4800" dirty="0" smtClean="0">
                <a:ln w="0"/>
                <a:effectLst>
                  <a:outerShdw blurRad="38100" dist="19050" dir="2700000" algn="tl" rotWithShape="0">
                    <a:schemeClr val="dk1">
                      <a:alpha val="40000"/>
                    </a:schemeClr>
                  </a:outerShdw>
                </a:effectLst>
              </a:rPr>
              <a:t>でしょうか？</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3" y="1196975"/>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④有害サイトの例</a:t>
              </a:r>
            </a:p>
          </p:txBody>
        </p:sp>
      </p:grpSp>
      <p:sp>
        <p:nvSpPr>
          <p:cNvPr id="16" name="テキスト ボックス 4"/>
          <p:cNvSpPr>
            <a:spLocks noChangeArrowheads="1"/>
          </p:cNvSpPr>
          <p:nvPr/>
        </p:nvSpPr>
        <p:spPr bwMode="auto">
          <a:xfrm>
            <a:off x="250825" y="692150"/>
            <a:ext cx="8642350"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600"/>
              </a:spcBef>
              <a:spcAft>
                <a:spcPts val="0"/>
              </a:spcAft>
              <a:buSzPct val="100000"/>
              <a:defRPr/>
            </a:pP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１．</a:t>
            </a: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アダルトサイト</a:t>
            </a: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　</a:t>
            </a:r>
            <a:endParaRPr lang="en-US" altLang="ja-JP" sz="3200" dirty="0" smtClean="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２．出会い系</a:t>
            </a: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サイト</a:t>
            </a:r>
            <a:endParaRPr lang="en-US" altLang="ja-JP" sz="3200" dirty="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３．</a:t>
            </a: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ワンクリック</a:t>
            </a: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詐欺・</a:t>
            </a: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フィッシング</a:t>
            </a: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詐欺サイト</a:t>
            </a:r>
            <a:endParaRPr lang="en-US" altLang="ja-JP" sz="3200" dirty="0" smtClean="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４．暴力</a:t>
            </a: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表現</a:t>
            </a: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や残酷</a:t>
            </a: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な表現を</a:t>
            </a: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含むサイト</a:t>
            </a:r>
            <a:endParaRPr lang="en-US" altLang="ja-JP" sz="3200" dirty="0" smtClean="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５．自殺</a:t>
            </a:r>
            <a:r>
              <a:rPr lang="ja-JP" altLang="en-US" sz="3200" dirty="0">
                <a:solidFill>
                  <a:srgbClr val="7030A0"/>
                </a:solidFill>
                <a:effectLst>
                  <a:outerShdw blurRad="38100" dist="38100" dir="2700000" algn="tl">
                    <a:srgbClr val="C0C0C0"/>
                  </a:outerShdw>
                </a:effectLst>
                <a:latin typeface="ＭＳ Ｐゴシック" panose="020B0600070205080204" pitchFamily="50" charset="-128"/>
              </a:rPr>
              <a:t>や違法</a:t>
            </a: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行為を助長するサイト</a:t>
            </a:r>
            <a:endParaRPr lang="en-US" altLang="ja-JP" sz="3200" dirty="0" smtClean="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６．反社会的行為を助長するサイト</a:t>
            </a:r>
            <a:endParaRPr lang="en-US" altLang="ja-JP" sz="3200" dirty="0" smtClean="0">
              <a:solidFill>
                <a:srgbClr val="7030A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smtClean="0">
                <a:solidFill>
                  <a:srgbClr val="7030A0"/>
                </a:solidFill>
                <a:effectLst>
                  <a:outerShdw blurRad="38100" dist="38100" dir="2700000" algn="tl">
                    <a:srgbClr val="C0C0C0"/>
                  </a:outerShdw>
                </a:effectLst>
                <a:latin typeface="ＭＳ Ｐゴシック" panose="020B0600070205080204" pitchFamily="50" charset="-128"/>
              </a:rPr>
              <a:t>７．コンピュータウイルスが仕込まれたサイト　など</a:t>
            </a:r>
            <a:endParaRPr lang="en-US" altLang="ja-JP" sz="3200" dirty="0" smtClean="0">
              <a:solidFill>
                <a:srgbClr val="7030A0"/>
              </a:solidFill>
              <a:effectLst>
                <a:outerShdw blurRad="38100" dist="38100" dir="2700000" algn="tl">
                  <a:srgbClr val="C0C0C0"/>
                </a:outerShdw>
              </a:effectLst>
              <a:latin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0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⑤有害サイトでトラブルにあわないために</a:t>
              </a:r>
            </a:p>
          </p:txBody>
        </p:sp>
      </p:grpSp>
      <p:sp>
        <p:nvSpPr>
          <p:cNvPr id="16" name="テキスト ボックス 4"/>
          <p:cNvSpPr>
            <a:spLocks noChangeArrowheads="1"/>
          </p:cNvSpPr>
          <p:nvPr/>
        </p:nvSpPr>
        <p:spPr bwMode="auto">
          <a:xfrm>
            <a:off x="250825" y="792163"/>
            <a:ext cx="8785225"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１．自分に合ったフィルタリングを設定しましょ</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う</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出会い系サイトや犯罪に関するサイトなど不適切なサイトやアプリを利用できないように</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ブロックしてくれます。</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学齢に応じたフィルタリングサービスを提供している携帯会社もあるので、保護者と相談して自分に</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合</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ったフィルタリングを設定しましょう。</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２．危険の有無を判断できる力を身に付けましょう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最終的には、フィルタリングがなくても自分で判断してリスクを回避す</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る</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力が必要になります。そのために、情報モラルを学びましょう。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ja-JP" altLang="en-US" sz="3200" dirty="0" smtClean="0">
              <a:effectLst>
                <a:outerShdw blurRad="38100" dist="38100" dir="2700000" algn="tl">
                  <a:srgbClr val="C0C0C0"/>
                </a:outerShdw>
              </a:effectLst>
              <a:latin typeface="A-OTF 新ゴ Pro L" pitchFamily="34" charset="-128"/>
              <a:ea typeface="A-OTF 新ゴ Pro L"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
                                            <p:txEl>
                                              <p:pRg st="4" end="4"/>
                                            </p:txEl>
                                          </p:spTgt>
                                        </p:tgtEl>
                                        <p:attrNameLst>
                                          <p:attrName>style.visibility</p:attrName>
                                        </p:attrNameLst>
                                      </p:cBhvr>
                                      <p:to>
                                        <p:strVal val="visible"/>
                                      </p:to>
                                    </p:set>
                                    <p:animEffect transition="in" filter="fade">
                                      <p:cBhvr>
                                        <p:cTn id="18" dur="500"/>
                                        <p:tgtEl>
                                          <p:spTgt spid="16">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animEffect transition="in" filter="fade">
                                      <p:cBhvr>
                                        <p:cTn id="21"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⑥注意してほしいポイント</a:t>
            </a:r>
          </a:p>
        </p:txBody>
      </p:sp>
      <p:sp>
        <p:nvSpPr>
          <p:cNvPr id="16" name="テキスト ボックス 4"/>
          <p:cNvSpPr>
            <a:spLocks noChangeArrowheads="1"/>
          </p:cNvSpPr>
          <p:nvPr/>
        </p:nvSpPr>
        <p:spPr bwMode="auto">
          <a:xfrm>
            <a:off x="250825" y="908050"/>
            <a:ext cx="8424863"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有害</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サイトを利用すると、</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犯罪</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にまき込</a:t>
            </a:r>
            <a:endParaRPr lang="en-US" altLang="ja-JP"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まれる</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可能性が</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あります</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ネット詐欺やわいせつ行為などの犯罪にまき込まれる可能性があります。自分の安全・安心のためにもフィルタリングを利用しましょう。</a:t>
            </a:r>
            <a:endPar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．フィルタリングは法的義務です</a:t>
            </a:r>
            <a:endParaRPr lang="en-US" altLang="ja-JP"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青少年インターネット環境整備法</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a:t>
            </a:r>
            <a:r>
              <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18</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歳未満</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の</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青少年が</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インターネット</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利用する時</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は、フィルタリングの設定を義務付けて</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います</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フローチャート: 抜出し 2"/>
          <p:cNvSpPr/>
          <p:nvPr/>
        </p:nvSpPr>
        <p:spPr>
          <a:xfrm>
            <a:off x="6321425"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6435725"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a:latin typeface="HGP創英角ｺﾞｼｯｸUB" panose="020B0900000000000000" pitchFamily="50" charset="-128"/>
                <a:ea typeface="HGP創英角ｺﾞｼｯｸUB" panose="020B0900000000000000" pitchFamily="50"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ies>
</file>