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&#65279;<?xml version="1.0" encoding="utf-8" standalone="yes"?>
<Relationships xmlns="http://schemas.openxmlformats.org/package/2006/relationships">
  <Relationship Id="rId1" Type="http://schemas.openxmlformats.org/officeDocument/2006/relationships/officeDocument" Target="ppt/presentation.xml" />
  <Relationship Id="rId4" Type="http://schemas.openxmlformats.org/officeDocument/2006/relationships/custom-properties" Target="docProps/custom.xml" />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7" r:id="rId1"/>
    <p:sldMasterId id="2147483888" r:id="rId2"/>
    <p:sldMasterId id="2147483889" r:id="rId3"/>
    <p:sldMasterId id="2147483890" r:id="rId4"/>
    <p:sldMasterId id="2147483891" r:id="rId5"/>
    <p:sldMasterId id="2147483892" r:id="rId6"/>
  </p:sldMasterIdLst>
  <p:notesMasterIdLst>
    <p:notesMasterId r:id="rId15"/>
  </p:notesMasterIdLst>
  <p:handoutMasterIdLst>
    <p:handoutMasterId r:id="rId16"/>
  </p:handoutMasterIdLst>
  <p:sldIdLst>
    <p:sldId id="448" r:id="rId7"/>
    <p:sldId id="501" r:id="rId8"/>
    <p:sldId id="502" r:id="rId9"/>
    <p:sldId id="497" r:id="rId10"/>
    <p:sldId id="500" r:id="rId11"/>
    <p:sldId id="503" r:id="rId12"/>
    <p:sldId id="498" r:id="rId13"/>
    <p:sldId id="499" r:id="rId14"/>
  </p:sldIdLst>
  <p:sldSz cx="9144000" cy="6858000" type="screen4x3"/>
  <p:notesSz cx="6797675" cy="9926638"/>
  <p:custDataLst>
    <p:tags r:id="rId17"/>
  </p:custDataLst>
  <p:defaultTextStyle>
    <a:defPPr>
      <a:defRPr lang="ja-JP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45" userDrawn="1">
          <p15:clr>
            <a:srgbClr val="A4A3A4"/>
          </p15:clr>
        </p15:guide>
        <p15:guide id="2" pos="285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CDBE"/>
    <a:srgbClr val="9EFCA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58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2958" y="96"/>
      </p:cViewPr>
      <p:guideLst>
        <p:guide orient="horz" pos="2345"/>
        <p:guide pos="2855"/>
      </p:guideLst>
    </p:cSldViewPr>
  </p:notesViewPr>
  <p:gridSpacing cx="72008" cy="72008"/>
</p:viewPr>
</file>

<file path=ppt/_rels/presentation.xml.rels>&#65279;<?xml version="1.0" encoding="utf-8" standalone="yes"?>
<Relationships xmlns="http://schemas.openxmlformats.org/package/2006/relationships">
  <Relationship Id="rId8" Type="http://schemas.openxmlformats.org/officeDocument/2006/relationships/slide" Target="slides/slide2.xml" />
  <Relationship Id="rId13" Type="http://schemas.openxmlformats.org/officeDocument/2006/relationships/slide" Target="slides/slide7.xml" />
  <Relationship Id="rId18" Type="http://schemas.openxmlformats.org/officeDocument/2006/relationships/presProps" Target="presProps.xml" />
  <Relationship Id="rId3" Type="http://schemas.openxmlformats.org/officeDocument/2006/relationships/slideMaster" Target="slideMasters/slideMaster3.xml" />
  <Relationship Id="rId21" Type="http://schemas.openxmlformats.org/officeDocument/2006/relationships/tableStyles" Target="tableStyles.xml" />
  <Relationship Id="rId7" Type="http://schemas.openxmlformats.org/officeDocument/2006/relationships/slide" Target="slides/slide1.xml" />
  <Relationship Id="rId12" Type="http://schemas.openxmlformats.org/officeDocument/2006/relationships/slide" Target="slides/slide6.xml" />
  <Relationship Id="rId17" Type="http://schemas.openxmlformats.org/officeDocument/2006/relationships/tags" Target="tags/tag1.xml" />
  <Relationship Id="rId2" Type="http://schemas.openxmlformats.org/officeDocument/2006/relationships/slideMaster" Target="slideMasters/slideMaster2.xml" />
  <Relationship Id="rId16" Type="http://schemas.openxmlformats.org/officeDocument/2006/relationships/handoutMaster" Target="handoutMasters/handoutMaster1.xml" />
  <Relationship Id="rId20" Type="http://schemas.openxmlformats.org/officeDocument/2006/relationships/theme" Target="theme/theme1.xml" />
  <Relationship Id="rId1" Type="http://schemas.openxmlformats.org/officeDocument/2006/relationships/slideMaster" Target="slideMasters/slideMaster1.xml" />
  <Relationship Id="rId6" Type="http://schemas.openxmlformats.org/officeDocument/2006/relationships/slideMaster" Target="slideMasters/slideMaster6.xml" />
  <Relationship Id="rId11" Type="http://schemas.openxmlformats.org/officeDocument/2006/relationships/slide" Target="slides/slide5.xml" />
  <Relationship Id="rId5" Type="http://schemas.openxmlformats.org/officeDocument/2006/relationships/slideMaster" Target="slideMasters/slideMaster5.xml" />
  <Relationship Id="rId15" Type="http://schemas.openxmlformats.org/officeDocument/2006/relationships/notesMaster" Target="notesMasters/notesMaster1.xml" />
  <Relationship Id="rId10" Type="http://schemas.openxmlformats.org/officeDocument/2006/relationships/slide" Target="slides/slide4.xml" />
  <Relationship Id="rId19" Type="http://schemas.openxmlformats.org/officeDocument/2006/relationships/viewProps" Target="viewProps.xml" />
  <Relationship Id="rId4" Type="http://schemas.openxmlformats.org/officeDocument/2006/relationships/slideMaster" Target="slideMasters/slideMaster4.xml" />
  <Relationship Id="rId9" Type="http://schemas.openxmlformats.org/officeDocument/2006/relationships/slide" Target="slides/slide3.xml" />
  <Relationship Id="rId14" Type="http://schemas.openxmlformats.org/officeDocument/2006/relationships/slide" Target="slides/slide8.xml" />
</Relationships>
</file>

<file path=ppt/handoutMasters/_rels/handoutMaster1.xml.rels>&#65279;<?xml version="1.0" encoding="utf-8" standalone="yes"?>
<Relationships xmlns="http://schemas.openxmlformats.org/package/2006/relationships">
  <Relationship Id="rId1" Type="http://schemas.openxmlformats.org/officeDocument/2006/relationships/theme" Target="../theme/theme8.xml" />
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255DDF-1182-4B8F-8D4E-861536BB1B6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35057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
<Relationships xmlns="http://schemas.openxmlformats.org/package/2006/relationships">
  <Relationship Id="rId1" Type="http://schemas.openxmlformats.org/officeDocument/2006/relationships/theme" Target="../theme/theme7.xml" />
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574" name="ヘッダー プレースホルダ 1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sz="1200"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47575" name="日付プレースホルダ 2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sz="1200"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23EB6A0-5E25-4DEE-BA70-562FD7D1396A}" type="datetime1">
              <a:rPr lang="ja-JP" altLang="en-US"/>
              <a:pPr>
                <a:defRPr/>
              </a:pPr>
              <a:t>2020/11/16</a:t>
            </a:fld>
            <a:endParaRPr lang="ja-JP" altLang="en-US"/>
          </a:p>
        </p:txBody>
      </p:sp>
      <p:sp>
        <p:nvSpPr>
          <p:cNvPr id="7172" name="スライド イメージ プレースホルダ 3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12700" algn="ctr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7577" name="ノート プレースホルダ 4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noProof="0" smtClean="0"/>
              <a:t>マスタ テキストの書式設定</a:t>
            </a:r>
          </a:p>
          <a:p>
            <a:pPr lvl="1"/>
            <a:r>
              <a:rPr lang="ja-JP" altLang="ja-JP" noProof="0" smtClean="0"/>
              <a:t>第 2 レベル</a:t>
            </a:r>
          </a:p>
          <a:p>
            <a:pPr lvl="2"/>
            <a:r>
              <a:rPr lang="ja-JP" altLang="ja-JP" noProof="0" smtClean="0"/>
              <a:t>第 3 レベル</a:t>
            </a:r>
          </a:p>
          <a:p>
            <a:pPr lvl="3"/>
            <a:r>
              <a:rPr lang="ja-JP" altLang="ja-JP" noProof="0" smtClean="0"/>
              <a:t>第 4 レベル</a:t>
            </a:r>
          </a:p>
          <a:p>
            <a:pPr lvl="4"/>
            <a:r>
              <a:rPr lang="ja-JP" altLang="ja-JP" noProof="0" smtClean="0"/>
              <a:t>第 5 レベル</a:t>
            </a:r>
          </a:p>
        </p:txBody>
      </p:sp>
      <p:sp>
        <p:nvSpPr>
          <p:cNvPr id="147578" name="フッター プレースホルダ 5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sz="1200"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47579" name="スライド番号プレースホルダ 6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sz="1200"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C6D3B12-A093-4DF6-8485-F1B6ADAC316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721510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buSzPct val="100000"/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1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2.xml" />
</Relationships>
</file>

<file path=ppt/slideLayouts/_rels/slideLayout1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2.xml" />
</Relationships>
</file>

<file path=ppt/slideLayouts/_rels/slideLayout1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2.xml" />
</Relationships>
</file>

<file path=ppt/slideLayouts/_rels/slideLayout1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2.xml" />
</Relationships>
</file>

<file path=ppt/slideLayouts/_rels/slideLayout1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2.xml" />
</Relationships>
</file>

<file path=ppt/slideLayouts/_rels/slideLayout1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2.xml" />
</Relationships>
</file>

<file path=ppt/slideLayouts/_rels/slideLayout1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2.xml" />
</Relationships>
</file>

<file path=ppt/slideLayouts/_rels/slideLayout1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2.xml" />
</Relationships>
</file>

<file path=ppt/slideLayouts/_rels/slideLayout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2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2.xml" />
</Relationships>
</file>

<file path=ppt/slideLayouts/_rels/slideLayout2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2.xml" />
</Relationships>
</file>

<file path=ppt/slideLayouts/_rels/slideLayout2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2.xml" />
</Relationships>
</file>

<file path=ppt/slideLayouts/_rels/slideLayout2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3.xml" />
</Relationships>
</file>

<file path=ppt/slideLayouts/_rels/slideLayout2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3.xml" />
</Relationships>
</file>

<file path=ppt/slideLayouts/_rels/slideLayout2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3.xml" />
</Relationships>
</file>

<file path=ppt/slideLayouts/_rels/slideLayout2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3.xml" />
</Relationships>
</file>

<file path=ppt/slideLayouts/_rels/slideLayout2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3.xml" />
</Relationships>
</file>

<file path=ppt/slideLayouts/_rels/slideLayout2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3.xml" />
</Relationships>
</file>

<file path=ppt/slideLayouts/_rels/slideLayout2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3.xml" />
</Relationships>
</file>

<file path=ppt/slideLayouts/_rels/slideLayout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3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3.xml" />
</Relationships>
</file>

<file path=ppt/slideLayouts/_rels/slideLayout3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3.xml" />
</Relationships>
</file>

<file path=ppt/slideLayouts/_rels/slideLayout3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3.xml" />
</Relationships>
</file>

<file path=ppt/slideLayouts/_rels/slideLayout3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3.xml" />
</Relationships>
</file>

<file path=ppt/slideLayouts/_rels/slideLayout3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4.xml" />
</Relationships>
</file>

<file path=ppt/slideLayouts/_rels/slideLayout3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4.xml" />
</Relationships>
</file>

<file path=ppt/slideLayouts/_rels/slideLayout3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4.xml" />
</Relationships>
</file>

<file path=ppt/slideLayouts/_rels/slideLayout3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4.xml" />
</Relationships>
</file>

<file path=ppt/slideLayouts/_rels/slideLayout3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4.xml" />
</Relationships>
</file>

<file path=ppt/slideLayouts/_rels/slideLayout3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4.xml" />
</Relationships>
</file>

<file path=ppt/slideLayouts/_rels/slideLayout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4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4.xml" />
</Relationships>
</file>

<file path=ppt/slideLayouts/_rels/slideLayout4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4.xml" />
</Relationships>
</file>

<file path=ppt/slideLayouts/_rels/slideLayout4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4.xml" />
</Relationships>
</file>

<file path=ppt/slideLayouts/_rels/slideLayout4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4.xml" />
</Relationships>
</file>

<file path=ppt/slideLayouts/_rels/slideLayout4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4.xml" />
</Relationships>
</file>

<file path=ppt/slideLayouts/_rels/slideLayout4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5.xml" />
</Relationships>
</file>

<file path=ppt/slideLayouts/_rels/slideLayout4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5.xml" />
</Relationships>
</file>

<file path=ppt/slideLayouts/_rels/slideLayout4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5.xml" />
</Relationships>
</file>

<file path=ppt/slideLayouts/_rels/slideLayout4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5.xml" />
</Relationships>
</file>

<file path=ppt/slideLayouts/_rels/slideLayout4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5.xml" />
</Relationships>
</file>

<file path=ppt/slideLayouts/_rels/slideLayout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5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5.xml" />
</Relationships>
</file>

<file path=ppt/slideLayouts/_rels/slideLayout5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5.xml" />
</Relationships>
</file>

<file path=ppt/slideLayouts/_rels/slideLayout5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5.xml" />
</Relationships>
</file>

<file path=ppt/slideLayouts/_rels/slideLayout5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5.xml" />
</Relationships>
</file>

<file path=ppt/slideLayouts/_rels/slideLayout5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5.xml" />
</Relationships>
</file>

<file path=ppt/slideLayouts/_rels/slideLayout5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5.xml" />
</Relationships>
</file>

<file path=ppt/slideLayouts/_rels/slideLayout5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6.xml" />
</Relationships>
</file>

<file path=ppt/slideLayouts/_rels/slideLayout5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6.xml" />
</Relationships>
</file>

<file path=ppt/slideLayouts/_rels/slideLayout5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6.xml" />
</Relationships>
</file>

<file path=ppt/slideLayouts/_rels/slideLayout5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6.xml" />
</Relationships>
</file>

<file path=ppt/slideLayouts/_rels/slideLayout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60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6.xml" />
</Relationships>
</file>

<file path=ppt/slideLayouts/_rels/slideLayout61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6.xml" />
</Relationships>
</file>

<file path=ppt/slideLayouts/_rels/slideLayout62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6.xml" />
</Relationships>
</file>

<file path=ppt/slideLayouts/_rels/slideLayout63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6.xml" />
</Relationships>
</file>

<file path=ppt/slideLayouts/_rels/slideLayout64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6.xml" />
</Relationships>
</file>

<file path=ppt/slideLayouts/_rels/slideLayout65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6.xml" />
</Relationships>
</file>

<file path=ppt/slideLayouts/_rels/slideLayout66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6.xml" />
</Relationships>
</file>

<file path=ppt/slideLayouts/_rels/slideLayout7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8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_rels/slideLayout9.xml.rels>&#65279;<?xml version="1.0" encoding="utf-8" standalone="yes"?>
<Relationships xmlns="http://schemas.openxmlformats.org/package/2006/relationships">
  <Relationship Id="rId1" Type="http://schemas.openxmlformats.org/officeDocument/2006/relationships/slideMaster" Target="../slideMasters/slideMaster1.xml" />
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A20CDA-EE75-4707-ADA9-C7E90FB014AA}" type="datetime1">
              <a:rPr lang="ja-JP" altLang="en-US"/>
              <a:pPr>
                <a:defRPr/>
              </a:pPr>
              <a:t>2020/11/16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B3C98F-F23B-4BF9-BB34-F80C9169680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97417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DE24FC-C4CE-406B-9B98-8CCBDC92EF46}" type="datetime1">
              <a:rPr lang="ja-JP" altLang="en-US"/>
              <a:pPr>
                <a:defRPr/>
              </a:pPr>
              <a:t>2020/11/16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69F877-0DD8-4FA7-881B-8925D305C94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87394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80175" y="287338"/>
            <a:ext cx="1885950" cy="558165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22325" y="287338"/>
            <a:ext cx="5505450" cy="558165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D94ACC-1490-434B-90B9-7025E8BBE1DE}" type="datetime1">
              <a:rPr lang="ja-JP" altLang="en-US"/>
              <a:pPr>
                <a:defRPr/>
              </a:pPr>
              <a:t>2020/11/16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1D2E95-CA9D-4F89-A3F1-9EAF8DC4C2C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262800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CBDD93-9522-4BAD-97E0-FFA624276207}" type="datetime1">
              <a:rPr lang="ja-JP" altLang="en-US"/>
              <a:pPr>
                <a:defRPr/>
              </a:pPr>
              <a:t>2020/11/16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B4638E-CE19-4FCB-9975-8FA6E2B6585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168073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4CC444-9E91-468E-8BA8-6BD1E78D3DB3}" type="datetime1">
              <a:rPr lang="ja-JP" altLang="en-US"/>
              <a:pPr>
                <a:defRPr/>
              </a:pPr>
              <a:t>2020/11/16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01EE16-0BA4-45D6-A924-2DF3097F796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5987209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84B665-E956-4739-A1A5-26CAB1A8F7E5}" type="datetime1">
              <a:rPr lang="ja-JP" altLang="en-US"/>
              <a:pPr>
                <a:defRPr/>
              </a:pPr>
              <a:t>2020/11/16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9B10CB-A70A-45E8-A7C6-75F0FAFB876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066023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223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704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76044F-CF90-4D98-A700-D5F3312DBBE2}" type="datetime1">
              <a:rPr lang="ja-JP" altLang="en-US"/>
              <a:pPr>
                <a:defRPr/>
              </a:pPr>
              <a:t>2020/11/16</a:t>
            </a:fld>
            <a:endParaRPr lang="ja-JP" alt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5D8ED8-EFDC-4EA8-9E1C-A5A30C40D02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302196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207558-A51C-471B-AC6F-98094C221EE0}" type="datetime1">
              <a:rPr lang="ja-JP" altLang="en-US"/>
              <a:pPr>
                <a:defRPr/>
              </a:pPr>
              <a:t>2020/11/16</a:t>
            </a:fld>
            <a:endParaRPr lang="ja-JP" altLang="en-US"/>
          </a:p>
        </p:txBody>
      </p:sp>
      <p:sp>
        <p:nvSpPr>
          <p:cNvPr id="8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735CE1-5B13-4777-B82F-BECBA0F6C15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23121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3EC1C0-09F0-447F-B200-F374CE7C52C1}" type="datetime1">
              <a:rPr lang="ja-JP" altLang="en-US"/>
              <a:pPr>
                <a:defRPr/>
              </a:pPr>
              <a:t>2020/11/16</a:t>
            </a:fld>
            <a:endParaRPr lang="ja-JP" altLang="en-US"/>
          </a:p>
        </p:txBody>
      </p:sp>
      <p:sp>
        <p:nvSpPr>
          <p:cNvPr id="4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EFB111-027A-430B-A40A-3981DDE07F9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0683300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69BA47-8E62-4348-B353-98B4FBE9446B}" type="datetime1">
              <a:rPr lang="ja-JP" altLang="en-US"/>
              <a:pPr>
                <a:defRPr/>
              </a:pPr>
              <a:t>2020/11/16</a:t>
            </a:fld>
            <a:endParaRPr lang="ja-JP" altLang="en-US"/>
          </a:p>
        </p:txBody>
      </p:sp>
      <p:sp>
        <p:nvSpPr>
          <p:cNvPr id="3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293E66-EE80-4389-976E-537323D45B5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850626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05E2D5-42DA-4350-BC0D-0212020FD3A8}" type="datetime1">
              <a:rPr lang="ja-JP" altLang="en-US"/>
              <a:pPr>
                <a:defRPr/>
              </a:pPr>
              <a:t>2020/11/16</a:t>
            </a:fld>
            <a:endParaRPr lang="ja-JP" alt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AF1E7F-41C3-4CD4-8E08-25E95D973D1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72198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4297CF-AD2A-46CC-B3E7-FF4FAA579A51}" type="datetime1">
              <a:rPr lang="ja-JP" altLang="en-US"/>
              <a:pPr>
                <a:defRPr/>
              </a:pPr>
              <a:t>2020/11/16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CD49DB-1058-4CF7-B088-EFEB77A00F8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745270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1E3B6C-7BA9-4FF5-BB44-58E4E54F875F}" type="datetime1">
              <a:rPr lang="ja-JP" altLang="en-US"/>
              <a:pPr>
                <a:defRPr/>
              </a:pPr>
              <a:t>2020/11/16</a:t>
            </a:fld>
            <a:endParaRPr lang="ja-JP" alt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B90F29-158D-467F-9ECE-7289DAEE9B7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6775004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57D7B9-8F86-4FB3-A7AF-29DB926E6D18}" type="datetime1">
              <a:rPr lang="ja-JP" altLang="en-US"/>
              <a:pPr>
                <a:defRPr/>
              </a:pPr>
              <a:t>2020/11/16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4E0D57-BF07-44C3-BF9C-A7BFCE9422F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94669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80175" y="287338"/>
            <a:ext cx="1885950" cy="558165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22325" y="287338"/>
            <a:ext cx="5505450" cy="558165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C78272-549A-49B6-B22A-F7B90714F41F}" type="datetime1">
              <a:rPr lang="ja-JP" altLang="en-US"/>
              <a:pPr>
                <a:defRPr/>
              </a:pPr>
              <a:t>2020/11/16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F05694-DBA5-4BF6-B323-9C17DE31745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657423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6ED7D6-8BED-42EC-8AB5-27106A857DC4}" type="datetime1">
              <a:rPr lang="ja-JP" altLang="en-US"/>
              <a:pPr>
                <a:defRPr/>
              </a:pPr>
              <a:t>2020/11/16</a:t>
            </a:fld>
            <a:endParaRPr lang="ja-JP" altLang="en-US"/>
          </a:p>
        </p:txBody>
      </p:sp>
      <p:sp>
        <p:nvSpPr>
          <p:cNvPr id="5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583F3A-F8F8-4443-BD92-1A9737406EA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3445168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5AD806-5879-4F89-9A71-A1C71F834F75}" type="datetime1">
              <a:rPr lang="ja-JP" altLang="en-US"/>
              <a:pPr>
                <a:defRPr/>
              </a:pPr>
              <a:t>2020/11/16</a:t>
            </a:fld>
            <a:endParaRPr lang="ja-JP" altLang="en-US"/>
          </a:p>
        </p:txBody>
      </p:sp>
      <p:sp>
        <p:nvSpPr>
          <p:cNvPr id="5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A7D14A-98C5-40E7-AEEF-9010898B6E5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1440630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D9505D-DFEC-47FC-B7F1-A628107444FC}" type="datetime1">
              <a:rPr lang="ja-JP" altLang="en-US"/>
              <a:pPr>
                <a:defRPr/>
              </a:pPr>
              <a:t>2020/11/16</a:t>
            </a:fld>
            <a:endParaRPr lang="ja-JP" altLang="en-US"/>
          </a:p>
        </p:txBody>
      </p:sp>
      <p:sp>
        <p:nvSpPr>
          <p:cNvPr id="5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2988FA-3B49-42B1-A1EE-D9172FEC63A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6708669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223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704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509509-6CE4-4345-9A29-BEDCF828715B}" type="datetime1">
              <a:rPr lang="ja-JP" altLang="en-US"/>
              <a:pPr>
                <a:defRPr/>
              </a:pPr>
              <a:t>2020/11/16</a:t>
            </a:fld>
            <a:endParaRPr lang="ja-JP" altLang="en-US"/>
          </a:p>
        </p:txBody>
      </p:sp>
      <p:sp>
        <p:nvSpPr>
          <p:cNvPr id="6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8DA529-D9E7-40A8-9246-B1A978C0DCF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4955015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A47979-2111-4B07-8703-6B1D9D5093FB}" type="datetime1">
              <a:rPr lang="ja-JP" altLang="en-US"/>
              <a:pPr>
                <a:defRPr/>
              </a:pPr>
              <a:t>2020/11/16</a:t>
            </a:fld>
            <a:endParaRPr lang="ja-JP" altLang="en-US"/>
          </a:p>
        </p:txBody>
      </p:sp>
      <p:sp>
        <p:nvSpPr>
          <p:cNvPr id="8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82D270-EE46-4ED3-A06F-9871F0C7E8C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3801151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E7F817-0740-445F-BCF1-07A5DC083C9A}" type="datetime1">
              <a:rPr lang="ja-JP" altLang="en-US"/>
              <a:pPr>
                <a:defRPr/>
              </a:pPr>
              <a:t>2020/11/16</a:t>
            </a:fld>
            <a:endParaRPr lang="ja-JP" altLang="en-US"/>
          </a:p>
        </p:txBody>
      </p:sp>
      <p:sp>
        <p:nvSpPr>
          <p:cNvPr id="4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1C3828-06E2-4225-B27D-3569F1FF939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4873969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7E34FA-4D82-476D-9506-6CDD03658CA4}" type="datetime1">
              <a:rPr lang="ja-JP" altLang="en-US"/>
              <a:pPr>
                <a:defRPr/>
              </a:pPr>
              <a:t>2020/11/16</a:t>
            </a:fld>
            <a:endParaRPr lang="ja-JP" altLang="en-US"/>
          </a:p>
        </p:txBody>
      </p:sp>
      <p:sp>
        <p:nvSpPr>
          <p:cNvPr id="3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43DE7E-010F-484D-8C49-71A4276C16C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13790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E15E05-3603-4FDF-95C8-BF5604734FFF}" type="datetime1">
              <a:rPr lang="ja-JP" altLang="en-US"/>
              <a:pPr>
                <a:defRPr/>
              </a:pPr>
              <a:t>2020/11/16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44EB5D-D0EE-4B12-A3B3-A9B576584BA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0889191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0E74FE-AB0A-4D81-A82A-6B92EADCC4B8}" type="datetime1">
              <a:rPr lang="ja-JP" altLang="en-US"/>
              <a:pPr>
                <a:defRPr/>
              </a:pPr>
              <a:t>2020/11/16</a:t>
            </a:fld>
            <a:endParaRPr lang="ja-JP" altLang="en-US"/>
          </a:p>
        </p:txBody>
      </p:sp>
      <p:sp>
        <p:nvSpPr>
          <p:cNvPr id="6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6BC087-61DC-4EA4-B898-E99F1C31659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7464646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26A07E-928C-4547-9399-2A2E179B571E}" type="datetime1">
              <a:rPr lang="ja-JP" altLang="en-US"/>
              <a:pPr>
                <a:defRPr/>
              </a:pPr>
              <a:t>2020/11/16</a:t>
            </a:fld>
            <a:endParaRPr lang="ja-JP" altLang="en-US"/>
          </a:p>
        </p:txBody>
      </p:sp>
      <p:sp>
        <p:nvSpPr>
          <p:cNvPr id="6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60178E-7958-42C6-B4FA-00369F2F631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3645501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4030F8-6338-4723-B1CE-D40AB19D4CB1}" type="datetime1">
              <a:rPr lang="ja-JP" altLang="en-US"/>
              <a:pPr>
                <a:defRPr/>
              </a:pPr>
              <a:t>2020/11/16</a:t>
            </a:fld>
            <a:endParaRPr lang="ja-JP" altLang="en-US"/>
          </a:p>
        </p:txBody>
      </p:sp>
      <p:sp>
        <p:nvSpPr>
          <p:cNvPr id="5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392E53-0531-4239-88C0-BDE6F3DB112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44113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80175" y="287338"/>
            <a:ext cx="1885950" cy="558165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22325" y="287338"/>
            <a:ext cx="5505450" cy="558165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6CEBE2-51B9-4851-B6FF-CB4845D2B1F3}" type="datetime1">
              <a:rPr lang="ja-JP" altLang="en-US"/>
              <a:pPr>
                <a:defRPr/>
              </a:pPr>
              <a:t>2020/11/16</a:t>
            </a:fld>
            <a:endParaRPr lang="ja-JP" altLang="en-US"/>
          </a:p>
        </p:txBody>
      </p:sp>
      <p:sp>
        <p:nvSpPr>
          <p:cNvPr id="5" name="Footer Placeholder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C9E404-372B-4F02-B726-6AA06DA5B05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9145034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7E280C-ED63-441F-BA2E-EC37F1CAD7FD}" type="datetime1">
              <a:rPr lang="ja-JP" altLang="en-US"/>
              <a:pPr>
                <a:defRPr/>
              </a:pPr>
              <a:t>2020/11/16</a:t>
            </a:fld>
            <a:endParaRPr lang="ja-JP" alt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DBE4BF-985E-4575-B974-DEBD2A0E454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0581880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D33F3E-B137-4CE1-86BA-ADCC74A518E9}" type="datetime1">
              <a:rPr lang="ja-JP" altLang="en-US"/>
              <a:pPr>
                <a:defRPr/>
              </a:pPr>
              <a:t>2020/11/16</a:t>
            </a:fld>
            <a:endParaRPr lang="ja-JP" alt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072593-3481-4A63-AEFE-236A3A7381D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3286629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1A6416-DC57-41C3-9651-22871F03F347}" type="datetime1">
              <a:rPr lang="ja-JP" altLang="en-US"/>
              <a:pPr>
                <a:defRPr/>
              </a:pPr>
              <a:t>2020/11/16</a:t>
            </a:fld>
            <a:endParaRPr lang="ja-JP" alt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480769-909D-4A3A-A68D-792A36DAB57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8212515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223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704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401DF-3D45-4BAA-A68E-CFAE54CB3D8C}" type="datetime1">
              <a:rPr lang="ja-JP" altLang="en-US"/>
              <a:pPr>
                <a:defRPr/>
              </a:pPr>
              <a:t>2020/11/16</a:t>
            </a:fld>
            <a:endParaRPr lang="ja-JP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0C40C5-FC0A-43DF-8B8A-68A800D6D93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0255118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51D134-6C7B-40B1-8C1A-271AD095945C}" type="datetime1">
              <a:rPr lang="ja-JP" altLang="en-US"/>
              <a:pPr>
                <a:defRPr/>
              </a:pPr>
              <a:t>2020/11/16</a:t>
            </a:fld>
            <a:endParaRPr lang="ja-JP" altLang="en-US"/>
          </a:p>
        </p:txBody>
      </p:sp>
      <p:sp>
        <p:nvSpPr>
          <p:cNvPr id="8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268CF3-E1FF-47DE-8512-637B7543F41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0596668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03EF22-8EC2-4212-93D6-AE04EEAEC450}" type="datetime1">
              <a:rPr lang="ja-JP" altLang="en-US"/>
              <a:pPr>
                <a:defRPr/>
              </a:pPr>
              <a:t>2020/11/16</a:t>
            </a:fld>
            <a:endParaRPr lang="ja-JP" altLang="en-US"/>
          </a:p>
        </p:txBody>
      </p:sp>
      <p:sp>
        <p:nvSpPr>
          <p:cNvPr id="4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A5EBB0-9C1F-4C59-9C14-BADE019AB64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05716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223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704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BD2F5D-A3B0-4EFF-B75A-28DD0A570072}" type="datetime1">
              <a:rPr lang="ja-JP" altLang="en-US"/>
              <a:pPr>
                <a:defRPr/>
              </a:pPr>
              <a:t>2020/11/16</a:t>
            </a:fld>
            <a:endParaRPr lang="ja-JP" alt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17842D-2E93-4890-8889-651C6407931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3594313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E71175-3AFE-43B9-9719-99493F0C11B4}" type="datetime1">
              <a:rPr lang="ja-JP" altLang="en-US"/>
              <a:pPr>
                <a:defRPr/>
              </a:pPr>
              <a:t>2020/11/16</a:t>
            </a:fld>
            <a:endParaRPr lang="ja-JP" altLang="en-US"/>
          </a:p>
        </p:txBody>
      </p:sp>
      <p:sp>
        <p:nvSpPr>
          <p:cNvPr id="3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685F68-0364-4BC9-A1C2-DDE1666AAB5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5946562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0EE94C-1146-4DE6-BA40-AC09A02EFB82}" type="datetime1">
              <a:rPr lang="ja-JP" altLang="en-US"/>
              <a:pPr>
                <a:defRPr/>
              </a:pPr>
              <a:t>2020/11/16</a:t>
            </a:fld>
            <a:endParaRPr lang="ja-JP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79343A-FB8B-4083-8BEB-7488748DDBD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5319916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3F9F01-63F3-48A3-BE28-49EA54FB7F0C}" type="datetime1">
              <a:rPr lang="ja-JP" altLang="en-US"/>
              <a:pPr>
                <a:defRPr/>
              </a:pPr>
              <a:t>2020/11/16</a:t>
            </a:fld>
            <a:endParaRPr lang="ja-JP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2C12DA-175A-44C1-951D-A048B2042E6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09257706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499BC9-3F19-4D93-96C8-BF3B4701F650}" type="datetime1">
              <a:rPr lang="ja-JP" altLang="en-US"/>
              <a:pPr>
                <a:defRPr/>
              </a:pPr>
              <a:t>2020/11/16</a:t>
            </a:fld>
            <a:endParaRPr lang="ja-JP" alt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547587-3FB4-43C3-BBCF-652141E8E13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9390188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80175" y="287338"/>
            <a:ext cx="1885950" cy="558165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22325" y="287338"/>
            <a:ext cx="5505450" cy="558165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92923C-7EA8-4AD5-90B0-FB174C8A130A}" type="datetime1">
              <a:rPr lang="ja-JP" altLang="en-US"/>
              <a:pPr>
                <a:defRPr/>
              </a:pPr>
              <a:t>2020/11/16</a:t>
            </a:fld>
            <a:endParaRPr lang="ja-JP" alt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C21377-1735-4E28-A378-06A7A31EC28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1506820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75682D-9786-4C7F-A767-912F0644FC3D}" type="datetime1">
              <a:rPr lang="ja-JP" altLang="en-US"/>
              <a:pPr>
                <a:defRPr/>
              </a:pPr>
              <a:t>2020/11/16</a:t>
            </a:fld>
            <a:endParaRPr lang="ja-JP" alt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8071CE-461E-4FB3-BE06-FD541796151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5041193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D11B06-89E1-44E1-BBD4-FDE436E8C3A8}" type="datetime1">
              <a:rPr lang="ja-JP" altLang="en-US"/>
              <a:pPr>
                <a:defRPr/>
              </a:pPr>
              <a:t>2020/11/16</a:t>
            </a:fld>
            <a:endParaRPr lang="ja-JP" alt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1F8C3D-52B4-4421-B710-0CC4DEAFBF6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6040014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D124B1-8E89-4756-87F1-F7F5D747B40C}" type="datetime1">
              <a:rPr lang="ja-JP" altLang="en-US"/>
              <a:pPr>
                <a:defRPr/>
              </a:pPr>
              <a:t>2020/11/16</a:t>
            </a:fld>
            <a:endParaRPr lang="ja-JP" alt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3EEF75-CF9B-4D3D-853B-B796937E1EB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2487492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223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704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79C46E-B713-48C4-814F-7F7482F127D9}" type="datetime1">
              <a:rPr lang="ja-JP" altLang="en-US"/>
              <a:pPr>
                <a:defRPr/>
              </a:pPr>
              <a:t>2020/11/16</a:t>
            </a:fld>
            <a:endParaRPr lang="ja-JP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DA35C4-0D3C-4B76-92A0-F211CA8067E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1188195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CB765C-56AC-4531-AADA-92DADBC905C4}" type="datetime1">
              <a:rPr lang="ja-JP" altLang="en-US"/>
              <a:pPr>
                <a:defRPr/>
              </a:pPr>
              <a:t>2020/11/16</a:t>
            </a:fld>
            <a:endParaRPr lang="ja-JP" altLang="en-US"/>
          </a:p>
        </p:txBody>
      </p:sp>
      <p:sp>
        <p:nvSpPr>
          <p:cNvPr id="8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23BF9D-EA0C-4A38-89FE-A27C8189104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70428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E3AC1C-B748-46B5-BEB9-3CA34837B64D}" type="datetime1">
              <a:rPr lang="ja-JP" altLang="en-US"/>
              <a:pPr>
                <a:defRPr/>
              </a:pPr>
              <a:t>2020/11/16</a:t>
            </a:fld>
            <a:endParaRPr lang="ja-JP" altLang="en-US"/>
          </a:p>
        </p:txBody>
      </p:sp>
      <p:sp>
        <p:nvSpPr>
          <p:cNvPr id="8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78BCBD-9890-44E8-AE29-1ECE04A6B84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7233113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DC2F37-0816-4623-933F-4312E85EC2FB}" type="datetime1">
              <a:rPr lang="ja-JP" altLang="en-US"/>
              <a:pPr>
                <a:defRPr/>
              </a:pPr>
              <a:t>2020/11/16</a:t>
            </a:fld>
            <a:endParaRPr lang="ja-JP" altLang="en-US"/>
          </a:p>
        </p:txBody>
      </p:sp>
      <p:sp>
        <p:nvSpPr>
          <p:cNvPr id="4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A64C44-4092-4BD3-9D85-925D1693D94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2099087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6476C-7401-43B2-B5CB-09E3063D808B}" type="datetime1">
              <a:rPr lang="ja-JP" altLang="en-US"/>
              <a:pPr>
                <a:defRPr/>
              </a:pPr>
              <a:t>2020/11/16</a:t>
            </a:fld>
            <a:endParaRPr lang="ja-JP" altLang="en-US"/>
          </a:p>
        </p:txBody>
      </p:sp>
      <p:sp>
        <p:nvSpPr>
          <p:cNvPr id="3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A8C890-F783-4B1E-BCE0-E701C7F8A66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2527220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240AF1-2F44-4185-B3CF-327CE4FEF3E0}" type="datetime1">
              <a:rPr lang="ja-JP" altLang="en-US"/>
              <a:pPr>
                <a:defRPr/>
              </a:pPr>
              <a:t>2020/11/16</a:t>
            </a:fld>
            <a:endParaRPr lang="ja-JP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429766-BCD5-4136-89E9-FE398EB6429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00542734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C14F11-6C5A-4A44-847D-35258956AB2A}" type="datetime1">
              <a:rPr lang="ja-JP" altLang="en-US"/>
              <a:pPr>
                <a:defRPr/>
              </a:pPr>
              <a:t>2020/11/16</a:t>
            </a:fld>
            <a:endParaRPr lang="ja-JP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D1E0B4-FE6B-4D5B-8B4B-3222F4A0ABA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15960993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173F1F-C7A7-425E-8259-2DC3E00C8AE8}" type="datetime1">
              <a:rPr lang="ja-JP" altLang="en-US"/>
              <a:pPr>
                <a:defRPr/>
              </a:pPr>
              <a:t>2020/11/16</a:t>
            </a:fld>
            <a:endParaRPr lang="ja-JP" alt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403F23-AE8A-4E3B-8508-8955AD595C8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8185252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80175" y="287338"/>
            <a:ext cx="1885950" cy="558165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22325" y="287338"/>
            <a:ext cx="5505450" cy="558165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C84C45-2506-478B-8499-B3681D33EF06}" type="datetime1">
              <a:rPr lang="ja-JP" altLang="en-US"/>
              <a:pPr>
                <a:defRPr/>
              </a:pPr>
              <a:t>2020/11/16</a:t>
            </a:fld>
            <a:endParaRPr lang="ja-JP" altLang="en-US"/>
          </a:p>
        </p:txBody>
      </p:sp>
      <p:sp>
        <p:nvSpPr>
          <p:cNvPr id="5" name="Footer Placeholder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B7F223-D765-4287-8EC6-34789A1927C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9916293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3B1A4-A793-41D7-8A52-80FD5C241C7D}" type="datetime1">
              <a:rPr lang="ja-JP" altLang="en-US"/>
              <a:pPr>
                <a:defRPr/>
              </a:pPr>
              <a:t>2020/11/16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BF9455-C2E2-4277-A558-BB0691D5993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2696090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085E39-E3F7-4AA2-8964-E1A3156D2A84}" type="datetime1">
              <a:rPr lang="ja-JP" altLang="en-US"/>
              <a:pPr>
                <a:defRPr/>
              </a:pPr>
              <a:t>2020/11/16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619626-F477-4404-B57F-56FAB6E991F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4990912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E23F2-39B4-40BA-A505-1C5E09D474C6}" type="datetime1">
              <a:rPr lang="ja-JP" altLang="en-US"/>
              <a:pPr>
                <a:defRPr/>
              </a:pPr>
              <a:t>2020/11/16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F963E6-9618-4374-B75D-14B032A63B3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65075165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223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70425" y="1846263"/>
            <a:ext cx="3695700" cy="4022725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76FB6A-3F72-4587-81E2-5CD38F9F4D5A}" type="datetime1">
              <a:rPr lang="ja-JP" altLang="en-US"/>
              <a:pPr>
                <a:defRPr/>
              </a:pPr>
              <a:t>2020/11/16</a:t>
            </a:fld>
            <a:endParaRPr lang="ja-JP" alt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61643A-C55F-461A-8984-41B8F89095B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28710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A28D9A-79C5-470D-9636-E7363D9103DE}" type="datetime1">
              <a:rPr lang="ja-JP" altLang="en-US"/>
              <a:pPr>
                <a:defRPr/>
              </a:pPr>
              <a:t>2020/11/16</a:t>
            </a:fld>
            <a:endParaRPr lang="ja-JP" altLang="en-US"/>
          </a:p>
        </p:txBody>
      </p:sp>
      <p:sp>
        <p:nvSpPr>
          <p:cNvPr id="4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D9E7F3-C645-4BAE-BD90-E584694F1CC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43879339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A3EB21-79D1-4DE5-AB82-F2C068FE7E7F}" type="datetime1">
              <a:rPr lang="ja-JP" altLang="en-US"/>
              <a:pPr>
                <a:defRPr/>
              </a:pPr>
              <a:t>2020/11/16</a:t>
            </a:fld>
            <a:endParaRPr lang="ja-JP" altLang="en-US"/>
          </a:p>
        </p:txBody>
      </p:sp>
      <p:sp>
        <p:nvSpPr>
          <p:cNvPr id="8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95C042-495E-484E-BA01-B149185DAD1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0923455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0FE1C5-E50B-4A64-A7D7-AC8799B7E2D0}" type="datetime1">
              <a:rPr lang="ja-JP" altLang="en-US"/>
              <a:pPr>
                <a:defRPr/>
              </a:pPr>
              <a:t>2020/11/16</a:t>
            </a:fld>
            <a:endParaRPr lang="ja-JP" altLang="en-US"/>
          </a:p>
        </p:txBody>
      </p:sp>
      <p:sp>
        <p:nvSpPr>
          <p:cNvPr id="4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942DED-635F-4312-AFD7-3D990C59A28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6393346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298767-A80D-4A6E-B8E0-ED607E631FF6}" type="datetime1">
              <a:rPr lang="ja-JP" altLang="en-US"/>
              <a:pPr>
                <a:defRPr/>
              </a:pPr>
              <a:t>2020/11/16</a:t>
            </a:fld>
            <a:endParaRPr lang="ja-JP" altLang="en-US"/>
          </a:p>
        </p:txBody>
      </p:sp>
      <p:sp>
        <p:nvSpPr>
          <p:cNvPr id="3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6D3900-B201-4178-BC8B-E92CFE62F46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1537001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E742E3-5C30-42F0-9CF7-540500D95D15}" type="datetime1">
              <a:rPr lang="ja-JP" altLang="en-US"/>
              <a:pPr>
                <a:defRPr/>
              </a:pPr>
              <a:t>2020/11/16</a:t>
            </a:fld>
            <a:endParaRPr lang="ja-JP" alt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255376-E2BD-4E8F-BA2B-CF1615C3EF7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4550070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7E30CB-61C1-4321-85D6-F5EED5848B1E}" type="datetime1">
              <a:rPr lang="ja-JP" altLang="en-US"/>
              <a:pPr>
                <a:defRPr/>
              </a:pPr>
              <a:t>2020/11/16</a:t>
            </a:fld>
            <a:endParaRPr lang="ja-JP" alt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2061D0-8D56-48C0-B8FD-11C073470D9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60052576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DDAC29-05E6-4800-8A4A-84034E68B216}" type="datetime1">
              <a:rPr lang="ja-JP" altLang="en-US"/>
              <a:pPr>
                <a:defRPr/>
              </a:pPr>
              <a:t>2020/11/16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983794-6423-43EC-9871-7252FD6CEF6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10626095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480175" y="287338"/>
            <a:ext cx="1885950" cy="558165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22325" y="287338"/>
            <a:ext cx="5505450" cy="5581650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76EC5E-8024-4751-A6A2-9194F9902E56}" type="datetime1">
              <a:rPr lang="ja-JP" altLang="en-US"/>
              <a:pPr>
                <a:defRPr/>
              </a:pPr>
              <a:t>2020/11/16</a:t>
            </a:fld>
            <a:endParaRPr lang="ja-JP" alt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3AFAE4-73A8-4F16-9819-A12D9B55252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15074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B23283-1387-49EE-AC7D-2D4835B3AC7E}" type="datetime1">
              <a:rPr lang="ja-JP" altLang="en-US"/>
              <a:pPr>
                <a:defRPr/>
              </a:pPr>
              <a:t>2020/11/16</a:t>
            </a:fld>
            <a:endParaRPr lang="ja-JP" altLang="en-US"/>
          </a:p>
        </p:txBody>
      </p:sp>
      <p:sp>
        <p:nvSpPr>
          <p:cNvPr id="3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CD48C6-8AA6-4982-AAF2-52E54A21B54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70689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1FF083-7DE1-44FC-801B-9954BBF47455}" type="datetime1">
              <a:rPr lang="ja-JP" altLang="en-US"/>
              <a:pPr>
                <a:defRPr/>
              </a:pPr>
              <a:t>2020/11/16</a:t>
            </a:fld>
            <a:endParaRPr lang="ja-JP" alt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00BE21-F02B-4034-B629-5FD81E6F7CB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29398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9DF2F3-BEED-479D-B67B-D590120216AA}" type="datetime1">
              <a:rPr lang="ja-JP" altLang="en-US"/>
              <a:pPr>
                <a:defRPr/>
              </a:pPr>
              <a:t>2020/11/16</a:t>
            </a:fld>
            <a:endParaRPr lang="ja-JP" altLang="en-US"/>
          </a:p>
        </p:txBody>
      </p:sp>
      <p:sp>
        <p:nvSpPr>
          <p:cNvPr id="6" name="Footer Placeholder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0467F5-2B40-44A1-95B6-4E1F7035A2A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45743444"/>
      </p:ext>
    </p:extLst>
  </p:cSld>
  <p:clrMapOvr>
    <a:masterClrMapping/>
  </p:clrMapOvr>
</p:sldLayout>
</file>

<file path=ppt/slideMasters/_rels/slideMaster1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8.xml" />
  <Relationship Id="rId3" Type="http://schemas.openxmlformats.org/officeDocument/2006/relationships/slideLayout" Target="../slideLayouts/slideLayout3.xml" />
  <Relationship Id="rId7" Type="http://schemas.openxmlformats.org/officeDocument/2006/relationships/slideLayout" Target="../slideLayouts/slideLayout7.xml" />
  <Relationship Id="rId12" Type="http://schemas.openxmlformats.org/officeDocument/2006/relationships/theme" Target="../theme/theme1.xml" />
  <Relationship Id="rId2" Type="http://schemas.openxmlformats.org/officeDocument/2006/relationships/slideLayout" Target="../slideLayouts/slideLayout2.xml" />
  <Relationship Id="rId1" Type="http://schemas.openxmlformats.org/officeDocument/2006/relationships/slideLayout" Target="../slideLayouts/slideLayout1.xml" />
  <Relationship Id="rId6" Type="http://schemas.openxmlformats.org/officeDocument/2006/relationships/slideLayout" Target="../slideLayouts/slideLayout6.xml" />
  <Relationship Id="rId11" Type="http://schemas.openxmlformats.org/officeDocument/2006/relationships/slideLayout" Target="../slideLayouts/slideLayout11.xml" />
  <Relationship Id="rId5" Type="http://schemas.openxmlformats.org/officeDocument/2006/relationships/slideLayout" Target="../slideLayouts/slideLayout5.xml" />
  <Relationship Id="rId10" Type="http://schemas.openxmlformats.org/officeDocument/2006/relationships/slideLayout" Target="../slideLayouts/slideLayout10.xml" />
  <Relationship Id="rId4" Type="http://schemas.openxmlformats.org/officeDocument/2006/relationships/slideLayout" Target="../slideLayouts/slideLayout4.xml" />
  <Relationship Id="rId9" Type="http://schemas.openxmlformats.org/officeDocument/2006/relationships/slideLayout" Target="../slideLayouts/slideLayout9.xml" />
</Relationships>
</file>

<file path=ppt/slideMasters/_rels/slideMaster2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19.xml" />
  <Relationship Id="rId3" Type="http://schemas.openxmlformats.org/officeDocument/2006/relationships/slideLayout" Target="../slideLayouts/slideLayout14.xml" />
  <Relationship Id="rId7" Type="http://schemas.openxmlformats.org/officeDocument/2006/relationships/slideLayout" Target="../slideLayouts/slideLayout18.xml" />
  <Relationship Id="rId12" Type="http://schemas.openxmlformats.org/officeDocument/2006/relationships/theme" Target="../theme/theme2.xml" />
  <Relationship Id="rId2" Type="http://schemas.openxmlformats.org/officeDocument/2006/relationships/slideLayout" Target="../slideLayouts/slideLayout13.xml" />
  <Relationship Id="rId1" Type="http://schemas.openxmlformats.org/officeDocument/2006/relationships/slideLayout" Target="../slideLayouts/slideLayout12.xml" />
  <Relationship Id="rId6" Type="http://schemas.openxmlformats.org/officeDocument/2006/relationships/slideLayout" Target="../slideLayouts/slideLayout17.xml" />
  <Relationship Id="rId11" Type="http://schemas.openxmlformats.org/officeDocument/2006/relationships/slideLayout" Target="../slideLayouts/slideLayout22.xml" />
  <Relationship Id="rId5" Type="http://schemas.openxmlformats.org/officeDocument/2006/relationships/slideLayout" Target="../slideLayouts/slideLayout16.xml" />
  <Relationship Id="rId10" Type="http://schemas.openxmlformats.org/officeDocument/2006/relationships/slideLayout" Target="../slideLayouts/slideLayout21.xml" />
  <Relationship Id="rId4" Type="http://schemas.openxmlformats.org/officeDocument/2006/relationships/slideLayout" Target="../slideLayouts/slideLayout15.xml" />
  <Relationship Id="rId9" Type="http://schemas.openxmlformats.org/officeDocument/2006/relationships/slideLayout" Target="../slideLayouts/slideLayout20.xml" />
</Relationships>
</file>

<file path=ppt/slideMasters/_rels/slideMaster3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30.xml" />
  <Relationship Id="rId3" Type="http://schemas.openxmlformats.org/officeDocument/2006/relationships/slideLayout" Target="../slideLayouts/slideLayout25.xml" />
  <Relationship Id="rId7" Type="http://schemas.openxmlformats.org/officeDocument/2006/relationships/slideLayout" Target="../slideLayouts/slideLayout29.xml" />
  <Relationship Id="rId12" Type="http://schemas.openxmlformats.org/officeDocument/2006/relationships/theme" Target="../theme/theme3.xml" />
  <Relationship Id="rId2" Type="http://schemas.openxmlformats.org/officeDocument/2006/relationships/slideLayout" Target="../slideLayouts/slideLayout24.xml" />
  <Relationship Id="rId1" Type="http://schemas.openxmlformats.org/officeDocument/2006/relationships/slideLayout" Target="../slideLayouts/slideLayout23.xml" />
  <Relationship Id="rId6" Type="http://schemas.openxmlformats.org/officeDocument/2006/relationships/slideLayout" Target="../slideLayouts/slideLayout28.xml" />
  <Relationship Id="rId11" Type="http://schemas.openxmlformats.org/officeDocument/2006/relationships/slideLayout" Target="../slideLayouts/slideLayout33.xml" />
  <Relationship Id="rId5" Type="http://schemas.openxmlformats.org/officeDocument/2006/relationships/slideLayout" Target="../slideLayouts/slideLayout27.xml" />
  <Relationship Id="rId10" Type="http://schemas.openxmlformats.org/officeDocument/2006/relationships/slideLayout" Target="../slideLayouts/slideLayout32.xml" />
  <Relationship Id="rId4" Type="http://schemas.openxmlformats.org/officeDocument/2006/relationships/slideLayout" Target="../slideLayouts/slideLayout26.xml" />
  <Relationship Id="rId9" Type="http://schemas.openxmlformats.org/officeDocument/2006/relationships/slideLayout" Target="../slideLayouts/slideLayout31.xml" />
</Relationships>
</file>

<file path=ppt/slideMasters/_rels/slideMaster4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41.xml" />
  <Relationship Id="rId3" Type="http://schemas.openxmlformats.org/officeDocument/2006/relationships/slideLayout" Target="../slideLayouts/slideLayout36.xml" />
  <Relationship Id="rId7" Type="http://schemas.openxmlformats.org/officeDocument/2006/relationships/slideLayout" Target="../slideLayouts/slideLayout40.xml" />
  <Relationship Id="rId12" Type="http://schemas.openxmlformats.org/officeDocument/2006/relationships/theme" Target="../theme/theme4.xml" />
  <Relationship Id="rId2" Type="http://schemas.openxmlformats.org/officeDocument/2006/relationships/slideLayout" Target="../slideLayouts/slideLayout35.xml" />
  <Relationship Id="rId1" Type="http://schemas.openxmlformats.org/officeDocument/2006/relationships/slideLayout" Target="../slideLayouts/slideLayout34.xml" />
  <Relationship Id="rId6" Type="http://schemas.openxmlformats.org/officeDocument/2006/relationships/slideLayout" Target="../slideLayouts/slideLayout39.xml" />
  <Relationship Id="rId11" Type="http://schemas.openxmlformats.org/officeDocument/2006/relationships/slideLayout" Target="../slideLayouts/slideLayout44.xml" />
  <Relationship Id="rId5" Type="http://schemas.openxmlformats.org/officeDocument/2006/relationships/slideLayout" Target="../slideLayouts/slideLayout38.xml" />
  <Relationship Id="rId10" Type="http://schemas.openxmlformats.org/officeDocument/2006/relationships/slideLayout" Target="../slideLayouts/slideLayout43.xml" />
  <Relationship Id="rId4" Type="http://schemas.openxmlformats.org/officeDocument/2006/relationships/slideLayout" Target="../slideLayouts/slideLayout37.xml" />
  <Relationship Id="rId9" Type="http://schemas.openxmlformats.org/officeDocument/2006/relationships/slideLayout" Target="../slideLayouts/slideLayout42.xml" />
</Relationships>
</file>

<file path=ppt/slideMasters/_rels/slideMaster5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52.xml" />
  <Relationship Id="rId3" Type="http://schemas.openxmlformats.org/officeDocument/2006/relationships/slideLayout" Target="../slideLayouts/slideLayout47.xml" />
  <Relationship Id="rId7" Type="http://schemas.openxmlformats.org/officeDocument/2006/relationships/slideLayout" Target="../slideLayouts/slideLayout51.xml" />
  <Relationship Id="rId12" Type="http://schemas.openxmlformats.org/officeDocument/2006/relationships/theme" Target="../theme/theme5.xml" />
  <Relationship Id="rId2" Type="http://schemas.openxmlformats.org/officeDocument/2006/relationships/slideLayout" Target="../slideLayouts/slideLayout46.xml" />
  <Relationship Id="rId1" Type="http://schemas.openxmlformats.org/officeDocument/2006/relationships/slideLayout" Target="../slideLayouts/slideLayout45.xml" />
  <Relationship Id="rId6" Type="http://schemas.openxmlformats.org/officeDocument/2006/relationships/slideLayout" Target="../slideLayouts/slideLayout50.xml" />
  <Relationship Id="rId11" Type="http://schemas.openxmlformats.org/officeDocument/2006/relationships/slideLayout" Target="../slideLayouts/slideLayout55.xml" />
  <Relationship Id="rId5" Type="http://schemas.openxmlformats.org/officeDocument/2006/relationships/slideLayout" Target="../slideLayouts/slideLayout49.xml" />
  <Relationship Id="rId10" Type="http://schemas.openxmlformats.org/officeDocument/2006/relationships/slideLayout" Target="../slideLayouts/slideLayout54.xml" />
  <Relationship Id="rId4" Type="http://schemas.openxmlformats.org/officeDocument/2006/relationships/slideLayout" Target="../slideLayouts/slideLayout48.xml" />
  <Relationship Id="rId9" Type="http://schemas.openxmlformats.org/officeDocument/2006/relationships/slideLayout" Target="../slideLayouts/slideLayout53.xml" />
</Relationships>
</file>

<file path=ppt/slideMasters/_rels/slideMaster6.xml.rels>&#65279;<?xml version="1.0" encoding="utf-8" standalone="yes"?>
<Relationships xmlns="http://schemas.openxmlformats.org/package/2006/relationships">
  <Relationship Id="rId8" Type="http://schemas.openxmlformats.org/officeDocument/2006/relationships/slideLayout" Target="../slideLayouts/slideLayout63.xml" />
  <Relationship Id="rId3" Type="http://schemas.openxmlformats.org/officeDocument/2006/relationships/slideLayout" Target="../slideLayouts/slideLayout58.xml" />
  <Relationship Id="rId7" Type="http://schemas.openxmlformats.org/officeDocument/2006/relationships/slideLayout" Target="../slideLayouts/slideLayout62.xml" />
  <Relationship Id="rId12" Type="http://schemas.openxmlformats.org/officeDocument/2006/relationships/theme" Target="../theme/theme6.xml" />
  <Relationship Id="rId2" Type="http://schemas.openxmlformats.org/officeDocument/2006/relationships/slideLayout" Target="../slideLayouts/slideLayout57.xml" />
  <Relationship Id="rId1" Type="http://schemas.openxmlformats.org/officeDocument/2006/relationships/slideLayout" Target="../slideLayouts/slideLayout56.xml" />
  <Relationship Id="rId6" Type="http://schemas.openxmlformats.org/officeDocument/2006/relationships/slideLayout" Target="../slideLayouts/slideLayout61.xml" />
  <Relationship Id="rId11" Type="http://schemas.openxmlformats.org/officeDocument/2006/relationships/slideLayout" Target="../slideLayouts/slideLayout66.xml" />
  <Relationship Id="rId5" Type="http://schemas.openxmlformats.org/officeDocument/2006/relationships/slideLayout" Target="../slideLayouts/slideLayout60.xml" />
  <Relationship Id="rId10" Type="http://schemas.openxmlformats.org/officeDocument/2006/relationships/slideLayout" Target="../slideLayouts/slideLayout65.xml" />
  <Relationship Id="rId4" Type="http://schemas.openxmlformats.org/officeDocument/2006/relationships/slideLayout" Target="../slideLayouts/slideLayout59.xml" />
  <Relationship Id="rId9" Type="http://schemas.openxmlformats.org/officeDocument/2006/relationships/slideLayout" Target="../slideLayouts/slideLayout64.xml" />
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6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solidFill>
            <a:srgbClr val="2683C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smtClean="0"/>
          </a:p>
        </p:txBody>
      </p:sp>
      <p:sp>
        <p:nvSpPr>
          <p:cNvPr id="1027" name="Rectangle 8"/>
          <p:cNvSpPr>
            <a:spLocks noChangeArrowheads="1"/>
          </p:cNvSpPr>
          <p:nvPr/>
        </p:nvSpPr>
        <p:spPr bwMode="auto">
          <a:xfrm>
            <a:off x="0" y="6334125"/>
            <a:ext cx="9144000" cy="66675"/>
          </a:xfrm>
          <a:prstGeom prst="rect">
            <a:avLst/>
          </a:prstGeom>
          <a:solidFill>
            <a:srgbClr val="1CADE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smtClean="0"/>
          </a:p>
        </p:txBody>
      </p:sp>
      <p:sp>
        <p:nvSpPr>
          <p:cNvPr id="1028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822325" y="287338"/>
            <a:ext cx="7543800" cy="144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smtClean="0"/>
              <a:t>マスター タイトルの書式設定</a:t>
            </a:r>
          </a:p>
        </p:txBody>
      </p:sp>
      <p:sp>
        <p:nvSpPr>
          <p:cNvPr id="1029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smtClean="0"/>
              <a:t>マスター テキストの書式設定</a:t>
            </a:r>
          </a:p>
          <a:p>
            <a:pPr lvl="1"/>
            <a:r>
              <a:rPr lang="ja-JP" altLang="ja-JP" smtClean="0"/>
              <a:t>第 2 レベル</a:t>
            </a:r>
          </a:p>
          <a:p>
            <a:pPr lvl="2"/>
            <a:r>
              <a:rPr lang="ja-JP" altLang="ja-JP" smtClean="0"/>
              <a:t>第 3 レベル</a:t>
            </a:r>
          </a:p>
          <a:p>
            <a:pPr lvl="3"/>
            <a:r>
              <a:rPr lang="ja-JP" altLang="ja-JP" smtClean="0"/>
              <a:t>第 4 レベル</a:t>
            </a:r>
          </a:p>
          <a:p>
            <a:pPr lvl="4"/>
            <a:r>
              <a:rPr lang="ja-JP" altLang="ja-JP" smtClean="0"/>
              <a:t>第 5 レベル</a:t>
            </a:r>
          </a:p>
        </p:txBody>
      </p:sp>
      <p:sp>
        <p:nvSpPr>
          <p:cNvPr id="1031" name="Date Placeholder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22325" y="6459538"/>
            <a:ext cx="18542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6491526-C094-43F5-80BF-3FD5B7CDE819}" type="datetime1">
              <a:rPr lang="ja-JP" altLang="en-US"/>
              <a:pPr>
                <a:defRPr/>
              </a:pPr>
              <a:t>2020/11/16</a:t>
            </a:fld>
            <a:endParaRPr lang="ja-JP" altLang="en-US"/>
          </a:p>
        </p:txBody>
      </p:sp>
      <p:sp>
        <p:nvSpPr>
          <p:cNvPr id="1032" name="Footer Placeholder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65425" y="6459538"/>
            <a:ext cx="36163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1033" name="Slide Number Placeholder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kumimoji="1" sz="10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7C68647-E46C-4755-A2DB-F35377BD98A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  <p:sp>
        <p:nvSpPr>
          <p:cNvPr id="2" name="Straight Connector 9"/>
          <p:cNvSpPr>
            <a:spLocks noChangeShapeType="1"/>
          </p:cNvSpPr>
          <p:nvPr/>
        </p:nvSpPr>
        <p:spPr bwMode="auto">
          <a:xfrm>
            <a:off x="895350" y="1738313"/>
            <a:ext cx="7475538" cy="0"/>
          </a:xfrm>
          <a:prstGeom prst="line">
            <a:avLst/>
          </a:prstGeom>
          <a:noFill/>
          <a:ln w="9525" algn="ctr">
            <a:solidFill>
              <a:srgbClr val="7F7F7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3" r:id="rId1"/>
    <p:sldLayoutId id="2147483894" r:id="rId2"/>
    <p:sldLayoutId id="2147483895" r:id="rId3"/>
    <p:sldLayoutId id="2147483896" r:id="rId4"/>
    <p:sldLayoutId id="2147483897" r:id="rId5"/>
    <p:sldLayoutId id="2147483898" r:id="rId6"/>
    <p:sldLayoutId id="2147483899" r:id="rId7"/>
    <p:sldLayoutId id="2147483900" r:id="rId8"/>
    <p:sldLayoutId id="2147483901" r:id="rId9"/>
    <p:sldLayoutId id="2147483902" r:id="rId10"/>
    <p:sldLayoutId id="2147483903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 kern="120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6"/>
          <p:cNvSpPr>
            <a:spLocks noChangeArrowheads="1"/>
          </p:cNvSpPr>
          <p:nvPr/>
        </p:nvSpPr>
        <p:spPr bwMode="auto">
          <a:xfrm>
            <a:off x="3175" y="6400800"/>
            <a:ext cx="9140825" cy="457200"/>
          </a:xfrm>
          <a:prstGeom prst="rect">
            <a:avLst/>
          </a:prstGeom>
          <a:solidFill>
            <a:srgbClr val="2683C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smtClean="0"/>
          </a:p>
        </p:txBody>
      </p:sp>
      <p:sp>
        <p:nvSpPr>
          <p:cNvPr id="2051" name="Rectangle 7"/>
          <p:cNvSpPr>
            <a:spLocks noChangeArrowheads="1"/>
          </p:cNvSpPr>
          <p:nvPr/>
        </p:nvSpPr>
        <p:spPr bwMode="auto">
          <a:xfrm>
            <a:off x="0" y="6334125"/>
            <a:ext cx="9142413" cy="63500"/>
          </a:xfrm>
          <a:prstGeom prst="rect">
            <a:avLst/>
          </a:prstGeom>
          <a:solidFill>
            <a:srgbClr val="1CADE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smtClean="0"/>
          </a:p>
        </p:txBody>
      </p:sp>
      <p:sp>
        <p:nvSpPr>
          <p:cNvPr id="2052" name="Straight Connector 8"/>
          <p:cNvSpPr>
            <a:spLocks noChangeShapeType="1"/>
          </p:cNvSpPr>
          <p:nvPr/>
        </p:nvSpPr>
        <p:spPr bwMode="auto">
          <a:xfrm>
            <a:off x="906463" y="4343400"/>
            <a:ext cx="7405687" cy="0"/>
          </a:xfrm>
          <a:prstGeom prst="line">
            <a:avLst/>
          </a:prstGeom>
          <a:noFill/>
          <a:ln w="9525" algn="ctr">
            <a:solidFill>
              <a:srgbClr val="7F7F7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ja-JP" altLang="en-US"/>
          </a:p>
        </p:txBody>
      </p:sp>
      <p:sp>
        <p:nvSpPr>
          <p:cNvPr id="2053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822325" y="287338"/>
            <a:ext cx="7543800" cy="144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smtClean="0"/>
              <a:t>マスター タイトルの書式設定</a:t>
            </a:r>
          </a:p>
        </p:txBody>
      </p:sp>
      <p:sp>
        <p:nvSpPr>
          <p:cNvPr id="2054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smtClean="0"/>
              <a:t>マスター テキストの書式設定</a:t>
            </a:r>
          </a:p>
          <a:p>
            <a:pPr lvl="1"/>
            <a:r>
              <a:rPr lang="ja-JP" altLang="ja-JP" smtClean="0"/>
              <a:t>第 2 レベル</a:t>
            </a:r>
          </a:p>
          <a:p>
            <a:pPr lvl="2"/>
            <a:r>
              <a:rPr lang="ja-JP" altLang="ja-JP" smtClean="0"/>
              <a:t>第 3 レベル</a:t>
            </a:r>
          </a:p>
          <a:p>
            <a:pPr lvl="3"/>
            <a:r>
              <a:rPr lang="ja-JP" altLang="ja-JP" smtClean="0"/>
              <a:t>第 4 レベル</a:t>
            </a:r>
          </a:p>
          <a:p>
            <a:pPr lvl="4"/>
            <a:r>
              <a:rPr lang="ja-JP" altLang="ja-JP" smtClean="0"/>
              <a:t>第 5 レベル</a:t>
            </a:r>
          </a:p>
        </p:txBody>
      </p:sp>
      <p:sp>
        <p:nvSpPr>
          <p:cNvPr id="3100" name="Date Placeholder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22325" y="6459538"/>
            <a:ext cx="18542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5DECFD3-16FF-49AE-8E6D-1D8129387D41}" type="datetime1">
              <a:rPr lang="ja-JP" altLang="en-US"/>
              <a:pPr>
                <a:defRPr/>
              </a:pPr>
              <a:t>2020/11/16</a:t>
            </a:fld>
            <a:endParaRPr lang="ja-JP" altLang="en-US"/>
          </a:p>
        </p:txBody>
      </p:sp>
      <p:sp>
        <p:nvSpPr>
          <p:cNvPr id="3101" name="Footer Placeholder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65425" y="6459538"/>
            <a:ext cx="36163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102" name="Slide Number Placeholder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kumimoji="1" sz="10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90B2895-6AF4-4791-A0DB-3AB1131DB4F4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4" r:id="rId1"/>
    <p:sldLayoutId id="2147483905" r:id="rId2"/>
    <p:sldLayoutId id="2147483906" r:id="rId3"/>
    <p:sldLayoutId id="2147483907" r:id="rId4"/>
    <p:sldLayoutId id="2147483908" r:id="rId5"/>
    <p:sldLayoutId id="2147483909" r:id="rId6"/>
    <p:sldLayoutId id="2147483910" r:id="rId7"/>
    <p:sldLayoutId id="2147483911" r:id="rId8"/>
    <p:sldLayoutId id="2147483912" r:id="rId9"/>
    <p:sldLayoutId id="2147483913" r:id="rId10"/>
    <p:sldLayoutId id="2147483914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 kern="120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3175" y="6400800"/>
            <a:ext cx="9140825" cy="457200"/>
          </a:xfrm>
          <a:prstGeom prst="rect">
            <a:avLst/>
          </a:prstGeom>
          <a:solidFill>
            <a:srgbClr val="2683C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smtClean="0"/>
          </a:p>
        </p:txBody>
      </p:sp>
      <p:sp>
        <p:nvSpPr>
          <p:cNvPr id="3075" name="Rectangle 5"/>
          <p:cNvSpPr>
            <a:spLocks noChangeArrowheads="1"/>
          </p:cNvSpPr>
          <p:nvPr/>
        </p:nvSpPr>
        <p:spPr bwMode="auto">
          <a:xfrm>
            <a:off x="0" y="6334125"/>
            <a:ext cx="9142413" cy="63500"/>
          </a:xfrm>
          <a:prstGeom prst="rect">
            <a:avLst/>
          </a:prstGeom>
          <a:solidFill>
            <a:srgbClr val="1CADE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smtClean="0"/>
          </a:p>
        </p:txBody>
      </p:sp>
      <p:sp>
        <p:nvSpPr>
          <p:cNvPr id="3076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822325" y="287338"/>
            <a:ext cx="7543800" cy="144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smtClean="0"/>
              <a:t>マスター タイトルの書式設定</a:t>
            </a:r>
          </a:p>
        </p:txBody>
      </p:sp>
      <p:sp>
        <p:nvSpPr>
          <p:cNvPr id="3077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smtClean="0"/>
              <a:t>マスター テキストの書式設定</a:t>
            </a:r>
          </a:p>
          <a:p>
            <a:pPr lvl="1"/>
            <a:r>
              <a:rPr lang="ja-JP" altLang="ja-JP" smtClean="0"/>
              <a:t>第 2 レベル</a:t>
            </a:r>
          </a:p>
          <a:p>
            <a:pPr lvl="2"/>
            <a:r>
              <a:rPr lang="ja-JP" altLang="ja-JP" smtClean="0"/>
              <a:t>第 3 レベル</a:t>
            </a:r>
          </a:p>
          <a:p>
            <a:pPr lvl="3"/>
            <a:r>
              <a:rPr lang="ja-JP" altLang="ja-JP" smtClean="0"/>
              <a:t>第 4 レベル</a:t>
            </a:r>
          </a:p>
          <a:p>
            <a:pPr lvl="4"/>
            <a:r>
              <a:rPr lang="ja-JP" altLang="ja-JP" smtClean="0"/>
              <a:t>第 5 レベル</a:t>
            </a:r>
          </a:p>
        </p:txBody>
      </p:sp>
      <p:sp>
        <p:nvSpPr>
          <p:cNvPr id="4133" name="Date Placeholder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22325" y="6459538"/>
            <a:ext cx="18542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9190800-62C9-4828-B88D-0B4A4CFFC605}" type="datetime1">
              <a:rPr lang="ja-JP" altLang="en-US"/>
              <a:pPr>
                <a:defRPr/>
              </a:pPr>
              <a:t>2020/11/16</a:t>
            </a:fld>
            <a:endParaRPr lang="ja-JP" altLang="en-US"/>
          </a:p>
        </p:txBody>
      </p:sp>
      <p:sp>
        <p:nvSpPr>
          <p:cNvPr id="4134" name="Footer Placeholder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65425" y="6459538"/>
            <a:ext cx="36163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135" name="Slide Number Placeholder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kumimoji="1" sz="10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3F9E165-CEF7-402A-BF44-477016C5177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5" r:id="rId1"/>
    <p:sldLayoutId id="2147483916" r:id="rId2"/>
    <p:sldLayoutId id="2147483917" r:id="rId3"/>
    <p:sldLayoutId id="2147483918" r:id="rId4"/>
    <p:sldLayoutId id="2147483919" r:id="rId5"/>
    <p:sldLayoutId id="2147483920" r:id="rId6"/>
    <p:sldLayoutId id="2147483921" r:id="rId7"/>
    <p:sldLayoutId id="2147483922" r:id="rId8"/>
    <p:sldLayoutId id="2147483923" r:id="rId9"/>
    <p:sldLayoutId id="2147483924" r:id="rId10"/>
    <p:sldLayoutId id="2147483925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 kern="120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ChangeArrowheads="1"/>
          </p:cNvSpPr>
          <p:nvPr/>
        </p:nvSpPr>
        <p:spPr bwMode="auto">
          <a:xfrm>
            <a:off x="0" y="0"/>
            <a:ext cx="3038475" cy="6858000"/>
          </a:xfrm>
          <a:prstGeom prst="rect">
            <a:avLst/>
          </a:prstGeom>
          <a:solidFill>
            <a:srgbClr val="2683C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smtClean="0"/>
          </a:p>
        </p:txBody>
      </p:sp>
      <p:sp>
        <p:nvSpPr>
          <p:cNvPr id="4099" name="Rectangle 8"/>
          <p:cNvSpPr>
            <a:spLocks noChangeArrowheads="1"/>
          </p:cNvSpPr>
          <p:nvPr/>
        </p:nvSpPr>
        <p:spPr bwMode="auto">
          <a:xfrm>
            <a:off x="3030538" y="0"/>
            <a:ext cx="47625" cy="6858000"/>
          </a:xfrm>
          <a:prstGeom prst="rect">
            <a:avLst/>
          </a:prstGeom>
          <a:solidFill>
            <a:srgbClr val="1CADE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smtClean="0"/>
          </a:p>
        </p:txBody>
      </p:sp>
      <p:sp>
        <p:nvSpPr>
          <p:cNvPr id="4100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822325" y="287338"/>
            <a:ext cx="7543800" cy="144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smtClean="0"/>
              <a:t>マスター タイトルの書式設定</a:t>
            </a:r>
          </a:p>
        </p:txBody>
      </p:sp>
      <p:sp>
        <p:nvSpPr>
          <p:cNvPr id="4101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smtClean="0"/>
              <a:t>マスター テキストの書式設定</a:t>
            </a:r>
          </a:p>
          <a:p>
            <a:pPr lvl="1"/>
            <a:r>
              <a:rPr lang="ja-JP" altLang="ja-JP" smtClean="0"/>
              <a:t>第 2 レベル</a:t>
            </a:r>
          </a:p>
          <a:p>
            <a:pPr lvl="2"/>
            <a:r>
              <a:rPr lang="ja-JP" altLang="ja-JP" smtClean="0"/>
              <a:t>第 3 レベル</a:t>
            </a:r>
          </a:p>
          <a:p>
            <a:pPr lvl="3"/>
            <a:r>
              <a:rPr lang="ja-JP" altLang="ja-JP" smtClean="0"/>
              <a:t>第 4 レベル</a:t>
            </a:r>
          </a:p>
          <a:p>
            <a:pPr lvl="4"/>
            <a:r>
              <a:rPr lang="ja-JP" altLang="ja-JP" smtClean="0"/>
              <a:t>第 5 レベル</a:t>
            </a:r>
          </a:p>
        </p:txBody>
      </p:sp>
      <p:sp>
        <p:nvSpPr>
          <p:cNvPr id="5166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9250" y="6459538"/>
            <a:ext cx="1963738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0D13E4E-06B6-4EE0-9A38-BA303A2320A7}" type="datetime1">
              <a:rPr lang="ja-JP" altLang="en-US"/>
              <a:pPr>
                <a:defRPr/>
              </a:pPr>
              <a:t>2020/11/16</a:t>
            </a:fld>
            <a:endParaRPr lang="ja-JP" altLang="en-US"/>
          </a:p>
        </p:txBody>
      </p:sp>
      <p:sp>
        <p:nvSpPr>
          <p:cNvPr id="5167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00450" y="6459538"/>
            <a:ext cx="34861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chemeClr val="tx2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168" name="Slide Number Placeholder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kumimoji="1" sz="1000">
                <a:solidFill>
                  <a:schemeClr val="tx2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03EEB8E-79E9-4A0A-B807-24F741A7B58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6" r:id="rId1"/>
    <p:sldLayoutId id="2147483927" r:id="rId2"/>
    <p:sldLayoutId id="2147483928" r:id="rId3"/>
    <p:sldLayoutId id="2147483929" r:id="rId4"/>
    <p:sldLayoutId id="2147483930" r:id="rId5"/>
    <p:sldLayoutId id="2147483931" r:id="rId6"/>
    <p:sldLayoutId id="2147483932" r:id="rId7"/>
    <p:sldLayoutId id="2147483933" r:id="rId8"/>
    <p:sldLayoutId id="2147483934" r:id="rId9"/>
    <p:sldLayoutId id="2147483935" r:id="rId10"/>
    <p:sldLayoutId id="2147483936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 kern="120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ChangeArrowheads="1"/>
          </p:cNvSpPr>
          <p:nvPr/>
        </p:nvSpPr>
        <p:spPr bwMode="auto">
          <a:xfrm>
            <a:off x="0" y="4953000"/>
            <a:ext cx="9142413" cy="1905000"/>
          </a:xfrm>
          <a:prstGeom prst="rect">
            <a:avLst/>
          </a:prstGeom>
          <a:solidFill>
            <a:srgbClr val="2683C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smtClean="0"/>
          </a:p>
        </p:txBody>
      </p:sp>
      <p:sp>
        <p:nvSpPr>
          <p:cNvPr id="5123" name="Rectangle 8"/>
          <p:cNvSpPr>
            <a:spLocks noChangeArrowheads="1"/>
          </p:cNvSpPr>
          <p:nvPr/>
        </p:nvSpPr>
        <p:spPr bwMode="auto">
          <a:xfrm>
            <a:off x="0" y="4914900"/>
            <a:ext cx="9142413" cy="63500"/>
          </a:xfrm>
          <a:prstGeom prst="rect">
            <a:avLst/>
          </a:prstGeom>
          <a:solidFill>
            <a:srgbClr val="1CADE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smtClean="0"/>
          </a:p>
        </p:txBody>
      </p:sp>
      <p:sp>
        <p:nvSpPr>
          <p:cNvPr id="5124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822325" y="287338"/>
            <a:ext cx="7543800" cy="144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smtClean="0"/>
              <a:t>マスター タイトルの書式設定</a:t>
            </a:r>
          </a:p>
        </p:txBody>
      </p:sp>
      <p:sp>
        <p:nvSpPr>
          <p:cNvPr id="5125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smtClean="0"/>
              <a:t>マスター テキストの書式設定</a:t>
            </a:r>
          </a:p>
          <a:p>
            <a:pPr lvl="1"/>
            <a:r>
              <a:rPr lang="ja-JP" altLang="ja-JP" smtClean="0"/>
              <a:t>第 2 レベル</a:t>
            </a:r>
          </a:p>
          <a:p>
            <a:pPr lvl="2"/>
            <a:r>
              <a:rPr lang="ja-JP" altLang="ja-JP" smtClean="0"/>
              <a:t>第 3 レベル</a:t>
            </a:r>
          </a:p>
          <a:p>
            <a:pPr lvl="3"/>
            <a:r>
              <a:rPr lang="ja-JP" altLang="ja-JP" smtClean="0"/>
              <a:t>第 4 レベル</a:t>
            </a:r>
          </a:p>
          <a:p>
            <a:pPr lvl="4"/>
            <a:r>
              <a:rPr lang="ja-JP" altLang="ja-JP" smtClean="0"/>
              <a:t>第 5 レベル</a:t>
            </a:r>
          </a:p>
        </p:txBody>
      </p:sp>
      <p:sp>
        <p:nvSpPr>
          <p:cNvPr id="6199" name="Date Placeholder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22325" y="6459538"/>
            <a:ext cx="18542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B7A38A3-DDEF-4D95-B9B2-171D786EB0BA}" type="datetime1">
              <a:rPr lang="ja-JP" altLang="en-US"/>
              <a:pPr>
                <a:defRPr/>
              </a:pPr>
              <a:t>2020/11/16</a:t>
            </a:fld>
            <a:endParaRPr lang="ja-JP" altLang="en-US"/>
          </a:p>
        </p:txBody>
      </p:sp>
      <p:sp>
        <p:nvSpPr>
          <p:cNvPr id="6200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65425" y="6459538"/>
            <a:ext cx="36163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201" name="Slide Number Placeholder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kumimoji="1" sz="10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5657D60-8258-466F-9896-F3A84679D49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 kern="120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/>
          <p:cNvSpPr>
            <a:spLocks noChangeArrowheads="1"/>
          </p:cNvSpPr>
          <p:nvPr/>
        </p:nvSpPr>
        <p:spPr bwMode="auto">
          <a:xfrm>
            <a:off x="3175" y="6400800"/>
            <a:ext cx="9140825" cy="457200"/>
          </a:xfrm>
          <a:prstGeom prst="rect">
            <a:avLst/>
          </a:prstGeom>
          <a:solidFill>
            <a:srgbClr val="2683C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smtClean="0"/>
          </a:p>
        </p:txBody>
      </p:sp>
      <p:sp>
        <p:nvSpPr>
          <p:cNvPr id="6147" name="Rectangle 7"/>
          <p:cNvSpPr>
            <a:spLocks noChangeArrowheads="1"/>
          </p:cNvSpPr>
          <p:nvPr/>
        </p:nvSpPr>
        <p:spPr bwMode="auto">
          <a:xfrm>
            <a:off x="0" y="6334125"/>
            <a:ext cx="9142413" cy="63500"/>
          </a:xfrm>
          <a:prstGeom prst="rect">
            <a:avLst/>
          </a:prstGeom>
          <a:solidFill>
            <a:srgbClr val="1CADE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587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>
              <a:defRPr/>
            </a:pPr>
            <a:endParaRPr kumimoji="1" lang="ja-JP" altLang="ja-JP" smtClean="0"/>
          </a:p>
        </p:txBody>
      </p:sp>
      <p:sp>
        <p:nvSpPr>
          <p:cNvPr id="6148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822325" y="287338"/>
            <a:ext cx="7543800" cy="1449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smtClean="0"/>
              <a:t>マスター タイトルの書式設定</a:t>
            </a:r>
          </a:p>
        </p:txBody>
      </p:sp>
      <p:sp>
        <p:nvSpPr>
          <p:cNvPr id="6149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22325" y="1846263"/>
            <a:ext cx="7543800" cy="402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ja-JP" smtClean="0"/>
              <a:t>マスター テキストの書式設定</a:t>
            </a:r>
          </a:p>
          <a:p>
            <a:pPr lvl="1"/>
            <a:r>
              <a:rPr lang="ja-JP" altLang="ja-JP" smtClean="0"/>
              <a:t>第 2 レベル</a:t>
            </a:r>
          </a:p>
          <a:p>
            <a:pPr lvl="2"/>
            <a:r>
              <a:rPr lang="ja-JP" altLang="ja-JP" smtClean="0"/>
              <a:t>第 3 レベル</a:t>
            </a:r>
          </a:p>
          <a:p>
            <a:pPr lvl="3"/>
            <a:r>
              <a:rPr lang="ja-JP" altLang="ja-JP" smtClean="0"/>
              <a:t>第 4 レベル</a:t>
            </a:r>
          </a:p>
          <a:p>
            <a:pPr lvl="4"/>
            <a:r>
              <a:rPr lang="ja-JP" altLang="ja-JP" smtClean="0"/>
              <a:t>第 5 レベル</a:t>
            </a:r>
          </a:p>
        </p:txBody>
      </p:sp>
      <p:sp>
        <p:nvSpPr>
          <p:cNvPr id="7232" name="Date Placeholder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22325" y="6459538"/>
            <a:ext cx="18542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CC8AB21-0F9B-4C02-B156-EAABE470AF0E}" type="datetime1">
              <a:rPr lang="ja-JP" altLang="en-US"/>
              <a:pPr>
                <a:defRPr/>
              </a:pPr>
              <a:t>2020/11/16</a:t>
            </a:fld>
            <a:endParaRPr lang="ja-JP" altLang="en-US"/>
          </a:p>
        </p:txBody>
      </p:sp>
      <p:sp>
        <p:nvSpPr>
          <p:cNvPr id="7233" name="Footer Placeholder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65425" y="6459538"/>
            <a:ext cx="361632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defTabSz="914400" eaLnBrk="1" hangingPunct="1">
              <a:buSzPct val="100000"/>
              <a:buFont typeface="Arial" panose="020B0604020202020204" pitchFamily="34" charset="0"/>
              <a:buNone/>
              <a:defRPr kumimoji="1" sz="9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234" name="Slide Number Placeholder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24738" y="6459538"/>
            <a:ext cx="98425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defTabSz="914400" eaLnBrk="1" hangingPunct="1">
              <a:buSzPct val="100000"/>
              <a:buFont typeface="Arial" panose="020B0604020202020204" pitchFamily="34" charset="0"/>
              <a:buNone/>
              <a:defRPr kumimoji="1" sz="1000">
                <a:solidFill>
                  <a:srgbClr val="FFFFFF"/>
                </a:solidFill>
                <a:latin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A1EFE3E-40E0-435F-8833-B7F53CFB813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8" r:id="rId1"/>
    <p:sldLayoutId id="2147483949" r:id="rId2"/>
    <p:sldLayoutId id="2147483950" r:id="rId3"/>
    <p:sldLayoutId id="2147483951" r:id="rId4"/>
    <p:sldLayoutId id="2147483952" r:id="rId5"/>
    <p:sldLayoutId id="2147483953" r:id="rId6"/>
    <p:sldLayoutId id="2147483954" r:id="rId7"/>
    <p:sldLayoutId id="2147483955" r:id="rId8"/>
    <p:sldLayoutId id="2147483956" r:id="rId9"/>
    <p:sldLayoutId id="2147483957" r:id="rId10"/>
    <p:sldLayoutId id="2147483958" r:id="rId11"/>
  </p:sldLayoutIdLst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 kern="1200">
          <a:solidFill>
            <a:srgbClr val="40404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buSzPct val="100000"/>
        <a:defRPr kumimoji="1" sz="4800">
          <a:solidFill>
            <a:srgbClr val="404040"/>
          </a:solidFill>
          <a:latin typeface="Calibri Light" panose="020F0302020204030204" pitchFamily="34" charset="0"/>
          <a:ea typeface="ＭＳ Ｐゴシック" panose="020B0600070205080204" pitchFamily="50" charset="-128"/>
          <a:cs typeface="Arial" panose="020B0604020202020204" pitchFamily="34" charset="0"/>
        </a:defRPr>
      </a:lvl9pPr>
    </p:titleStyle>
    <p:bodyStyle>
      <a:lvl1pPr marL="90488" indent="-90488" algn="l" rtl="0" eaLnBrk="0" fontAlgn="base" hangingPunct="0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2000" kern="1200">
          <a:solidFill>
            <a:srgbClr val="404040"/>
          </a:solidFill>
          <a:latin typeface="+mn-lt"/>
          <a:ea typeface="+mn-ea"/>
          <a:cs typeface="+mn-cs"/>
        </a:defRPr>
      </a:lvl1pPr>
      <a:lvl2pPr marL="38258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kern="1200">
          <a:solidFill>
            <a:srgbClr val="404040"/>
          </a:solidFill>
          <a:latin typeface="+mn-lt"/>
          <a:ea typeface="+mn-ea"/>
          <a:cs typeface="+mn-cs"/>
        </a:defRPr>
      </a:lvl2pPr>
      <a:lvl3pPr marL="566738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3pPr>
      <a:lvl4pPr marL="749300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4pPr>
      <a:lvl5pPr marL="931863" indent="-182563" algn="l" rtl="0" eaLnBrk="0" fontAlgn="base" hangingPunct="0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100000"/>
        <a:buFont typeface="Calibri" panose="020F0502020204030204" pitchFamily="34" charset="0"/>
        <a:buChar char="◦"/>
        <a:defRPr kumimoji="1"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1.gif" />
  <Relationship Id="rId1" Type="http://schemas.openxmlformats.org/officeDocument/2006/relationships/slideLayout" Target="../slideLayouts/slideLayout29.xml" />
</Relationships>
</file>

<file path=ppt/slides/_rels/slide2.xml.rels>&#65279;<?xml version="1.0" encoding="utf-8" standalone="yes"?>
<Relationships xmlns="http://schemas.openxmlformats.org/package/2006/relationships">
  <Relationship Id="rId8" Type="http://schemas.openxmlformats.org/officeDocument/2006/relationships/image" Target="../media/image8.png" />
  <Relationship Id="rId3" Type="http://schemas.openxmlformats.org/officeDocument/2006/relationships/image" Target="../media/image3.png" />
  <Relationship Id="rId7" Type="http://schemas.openxmlformats.org/officeDocument/2006/relationships/image" Target="../media/image7.png" />
  <Relationship Id="rId2" Type="http://schemas.openxmlformats.org/officeDocument/2006/relationships/image" Target="../media/image2.png" />
  <Relationship Id="rId1" Type="http://schemas.openxmlformats.org/officeDocument/2006/relationships/slideLayout" Target="../slideLayouts/slideLayout29.xml" />
  <Relationship Id="rId6" Type="http://schemas.openxmlformats.org/officeDocument/2006/relationships/image" Target="../media/image6.png" />
  <Relationship Id="rId5" Type="http://schemas.openxmlformats.org/officeDocument/2006/relationships/image" Target="../media/image5.png" />
  <Relationship Id="rId4" Type="http://schemas.openxmlformats.org/officeDocument/2006/relationships/image" Target="../media/image4.png" />
  <Relationship Id="rId9" Type="http://schemas.openxmlformats.org/officeDocument/2006/relationships/image" Target="../media/image9.png" />
</Relationships>
</file>

<file path=ppt/slides/_rels/slide3.xml.rels>&#65279;<?xml version="1.0" encoding="utf-8" standalone="yes"?>
<Relationships xmlns="http://schemas.openxmlformats.org/package/2006/relationships">
  <Relationship Id="rId8" Type="http://schemas.openxmlformats.org/officeDocument/2006/relationships/image" Target="../media/image15.png" />
  <Relationship Id="rId3" Type="http://schemas.openxmlformats.org/officeDocument/2006/relationships/image" Target="../media/image6.png" />
  <Relationship Id="rId7" Type="http://schemas.openxmlformats.org/officeDocument/2006/relationships/image" Target="../media/image14.png" />
  <Relationship Id="rId2" Type="http://schemas.openxmlformats.org/officeDocument/2006/relationships/image" Target="../media/image10.png" />
  <Relationship Id="rId1" Type="http://schemas.openxmlformats.org/officeDocument/2006/relationships/slideLayout" Target="../slideLayouts/slideLayout29.xml" />
  <Relationship Id="rId6" Type="http://schemas.openxmlformats.org/officeDocument/2006/relationships/image" Target="../media/image13.png" />
  <Relationship Id="rId5" Type="http://schemas.openxmlformats.org/officeDocument/2006/relationships/image" Target="../media/image12.png" />
  <Relationship Id="rId4" Type="http://schemas.openxmlformats.org/officeDocument/2006/relationships/image" Target="../media/image11.png" />
  <Relationship Id="rId9" Type="http://schemas.openxmlformats.org/officeDocument/2006/relationships/image" Target="../media/image16.png" />
</Relationships>
</file>

<file path=ppt/slides/_rels/slide4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17.png" />
  <Relationship Id="rId1" Type="http://schemas.openxmlformats.org/officeDocument/2006/relationships/slideLayout" Target="../slideLayouts/slideLayout29.xml" />
</Relationships>
</file>

<file path=ppt/slides/_rels/slide5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17.png" />
  <Relationship Id="rId1" Type="http://schemas.openxmlformats.org/officeDocument/2006/relationships/slideLayout" Target="../slideLayouts/slideLayout29.xml" />
</Relationships>
</file>

<file path=ppt/slides/_rels/slide6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17.png" />
  <Relationship Id="rId1" Type="http://schemas.openxmlformats.org/officeDocument/2006/relationships/slideLayout" Target="../slideLayouts/slideLayout29.xml" />
</Relationships>
</file>

<file path=ppt/slides/_rels/slide7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17.png" />
  <Relationship Id="rId1" Type="http://schemas.openxmlformats.org/officeDocument/2006/relationships/slideLayout" Target="../slideLayouts/slideLayout29.xml" />
</Relationships>
</file>

<file path=ppt/slides/_rels/slide8.xml.rels>&#65279;<?xml version="1.0" encoding="utf-8" standalone="yes"?>
<Relationships xmlns="http://schemas.openxmlformats.org/package/2006/relationships">
  <Relationship Id="rId2" Type="http://schemas.openxmlformats.org/officeDocument/2006/relationships/image" Target="../media/image17.png" />
  <Relationship Id="rId1" Type="http://schemas.openxmlformats.org/officeDocument/2006/relationships/slideLayout" Target="../slideLayouts/slideLayout29.xml" />
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0" y="63770"/>
            <a:ext cx="9104312" cy="624555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SzPct val="100000"/>
              <a:defRPr/>
            </a:pPr>
            <a:endParaRPr kumimoji="1" lang="ja-JP" altLang="en-US"/>
          </a:p>
        </p:txBody>
      </p:sp>
      <p:sp>
        <p:nvSpPr>
          <p:cNvPr id="87853" name="Rectangle 813"/>
          <p:cNvSpPr>
            <a:spLocks noChangeArrowheads="1"/>
          </p:cNvSpPr>
          <p:nvPr/>
        </p:nvSpPr>
        <p:spPr bwMode="auto">
          <a:xfrm>
            <a:off x="0" y="-98425"/>
            <a:ext cx="9104313" cy="1295400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SzPct val="100000"/>
              <a:defRPr/>
            </a:pPr>
            <a:r>
              <a:rPr lang="ja-JP" altLang="en-US" sz="44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  <a:ea typeface="AR隷書体M" charset="-128"/>
              </a:rPr>
              <a:t>テーマ３</a:t>
            </a:r>
            <a:r>
              <a:rPr lang="ja-JP" altLang="en-US" sz="4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  <a:ea typeface="AR隷書体M" charset="-128"/>
              </a:rPr>
              <a:t>　個人情報の流布</a:t>
            </a:r>
            <a:endParaRPr lang="ja-JP" altLang="en-US" sz="4400" b="1" dirty="0" smtClean="0">
              <a:solidFill>
                <a:srgbClr val="FFFFFF"/>
              </a:solidFill>
              <a:effectLst>
                <a:outerShdw blurRad="38100" dist="38100" dir="2700000" algn="tl">
                  <a:schemeClr val="tx1"/>
                </a:outerShdw>
              </a:effectLst>
              <a:latin typeface="ＭＳ Ｐゴシック" panose="020B0600070205080204" pitchFamily="50" charset="-128"/>
              <a:ea typeface="AR隷書体M" charset="-128"/>
            </a:endParaRPr>
          </a:p>
        </p:txBody>
      </p:sp>
      <p:sp>
        <p:nvSpPr>
          <p:cNvPr id="87850" name="フッター プレースホルダー 2"/>
          <p:cNvSpPr>
            <a:spLocks noChangeArrowheads="1"/>
          </p:cNvSpPr>
          <p:nvPr/>
        </p:nvSpPr>
        <p:spPr bwMode="auto">
          <a:xfrm>
            <a:off x="3235325" y="6453188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岐阜県教育委員会　学校安全課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-110108" y="1697854"/>
            <a:ext cx="9324528" cy="175432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eaLnBrk="1" hangingPunct="1">
              <a:buSzPct val="100000"/>
              <a:defRPr/>
            </a:pPr>
            <a:r>
              <a:rPr lang="ja-JP" altLang="en-US" sz="5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</a:rPr>
              <a:t>自分や友人の個人情報を</a:t>
            </a:r>
            <a:endParaRPr lang="en-US" altLang="ja-JP" sz="5400" b="1" dirty="0">
              <a:ln w="9525">
                <a:solidFill>
                  <a:schemeClr val="tx1"/>
                </a:solidFill>
                <a:prstDash val="solid"/>
              </a:ln>
              <a:solidFill>
                <a:srgbClr val="FFC000"/>
              </a:solidFill>
              <a:effectLst>
                <a:outerShdw blurRad="50800" dist="38100" dir="5400000" algn="ctr" rotWithShape="0">
                  <a:schemeClr val="tx1"/>
                </a:outerShdw>
              </a:effectLst>
            </a:endParaRPr>
          </a:p>
          <a:p>
            <a:pPr algn="ctr" eaLnBrk="1" hangingPunct="1">
              <a:buSzPct val="100000"/>
              <a:defRPr/>
            </a:pPr>
            <a:r>
              <a:rPr lang="ja-JP" altLang="en-US" sz="54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</a:rPr>
              <a:t>ネットに公開していませんか？</a:t>
            </a:r>
          </a:p>
        </p:txBody>
      </p:sp>
      <p:sp>
        <p:nvSpPr>
          <p:cNvPr id="7" name="正方形/長方形 6"/>
          <p:cNvSpPr/>
          <p:nvPr/>
        </p:nvSpPr>
        <p:spPr>
          <a:xfrm rot="360391">
            <a:off x="4171950" y="4019550"/>
            <a:ext cx="1096963" cy="187801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SzPct val="100000"/>
              <a:defRPr/>
            </a:pPr>
            <a:endParaRPr kumimoji="1" lang="ja-JP" altLang="en-US"/>
          </a:p>
        </p:txBody>
      </p:sp>
      <p:pic>
        <p:nvPicPr>
          <p:cNvPr id="8201" name="図 10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05125" y="3690938"/>
            <a:ext cx="2532063" cy="2379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02" name="テキスト ボックス 5"/>
          <p:cNvSpPr txBox="1">
            <a:spLocks noChangeArrowheads="1"/>
          </p:cNvSpPr>
          <p:nvPr/>
        </p:nvSpPr>
        <p:spPr bwMode="auto">
          <a:xfrm>
            <a:off x="4214813" y="4392613"/>
            <a:ext cx="1004887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SzPct val="100000"/>
            </a:pPr>
            <a:r>
              <a:rPr kumimoji="1" lang="ja-JP" altLang="en-US" sz="3200">
                <a:solidFill>
                  <a:srgbClr val="FF0000"/>
                </a:solidFill>
              </a:rPr>
              <a:t>個人</a:t>
            </a:r>
            <a:endParaRPr kumimoji="1" lang="en-US" altLang="ja-JP" sz="3200">
              <a:solidFill>
                <a:srgbClr val="FF0000"/>
              </a:solidFill>
            </a:endParaRPr>
          </a:p>
          <a:p>
            <a:pPr eaLnBrk="1" hangingPunct="1">
              <a:buSzPct val="100000"/>
            </a:pPr>
            <a:r>
              <a:rPr kumimoji="1" lang="ja-JP" altLang="en-US" sz="3200">
                <a:solidFill>
                  <a:srgbClr val="FF0000"/>
                </a:solidFill>
              </a:rPr>
              <a:t>情報</a:t>
            </a:r>
            <a:endParaRPr kumimoji="1" lang="ja-JP" altLang="en-US" sz="280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99793" y="3979055"/>
            <a:ext cx="2593435" cy="1834832"/>
          </a:xfrm>
          <a:prstGeom prst="rect">
            <a:avLst/>
          </a:prstGeom>
        </p:spPr>
      </p:pic>
      <p:sp>
        <p:nvSpPr>
          <p:cNvPr id="7" name="正方形/長方形 6"/>
          <p:cNvSpPr/>
          <p:nvPr/>
        </p:nvSpPr>
        <p:spPr>
          <a:xfrm>
            <a:off x="2699792" y="3979881"/>
            <a:ext cx="2570847" cy="1834244"/>
          </a:xfrm>
          <a:prstGeom prst="rect">
            <a:avLst/>
          </a:prstGeom>
          <a:noFill/>
          <a:ln w="76200">
            <a:solidFill>
              <a:srgbClr val="7030A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3" name="図 12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85316" y="4619010"/>
            <a:ext cx="1573576" cy="1108115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94953" y="4255007"/>
            <a:ext cx="1062780" cy="1495645"/>
          </a:xfrm>
          <a:prstGeom prst="rect">
            <a:avLst/>
          </a:prstGeom>
        </p:spPr>
      </p:pic>
      <p:pic>
        <p:nvPicPr>
          <p:cNvPr id="3" name="図 2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30736" y="2983712"/>
            <a:ext cx="2970316" cy="2101472"/>
          </a:xfrm>
          <a:prstGeom prst="rect">
            <a:avLst/>
          </a:prstGeom>
        </p:spPr>
      </p:pic>
      <p:sp>
        <p:nvSpPr>
          <p:cNvPr id="89919" name="フッター プレースホルダー 2"/>
          <p:cNvSpPr>
            <a:spLocks noChangeArrowheads="1"/>
          </p:cNvSpPr>
          <p:nvPr/>
        </p:nvSpPr>
        <p:spPr bwMode="auto">
          <a:xfrm>
            <a:off x="3235325" y="6388100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岐阜県教育委員会　学校安全課</a:t>
            </a:r>
          </a:p>
        </p:txBody>
      </p:sp>
      <p:grpSp>
        <p:nvGrpSpPr>
          <p:cNvPr id="9219" name="正方形/長方形 2"/>
          <p:cNvGrpSpPr>
            <a:grpSpLocks/>
          </p:cNvGrpSpPr>
          <p:nvPr/>
        </p:nvGrpSpPr>
        <p:grpSpPr bwMode="auto">
          <a:xfrm>
            <a:off x="-30163" y="-30163"/>
            <a:ext cx="9240838" cy="868363"/>
            <a:chOff x="-19" y="-19"/>
            <a:chExt cx="5821" cy="914"/>
          </a:xfrm>
        </p:grpSpPr>
        <p:pic>
          <p:nvPicPr>
            <p:cNvPr id="9220" name="正方形/長方形 2"/>
            <p:cNvPicPr preferRelativeResize="0">
              <a:picLocks noChangeArrowheads="1"/>
            </p:cNvPicPr>
            <p:nvPr/>
          </p:nvPicPr>
          <p:blipFill>
            <a:blip r:embed="rId6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9" y="-19"/>
              <a:ext cx="5821" cy="9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9922" name="Rectangle 834"/>
            <p:cNvSpPr>
              <a:spLocks noChangeArrowheads="1"/>
            </p:cNvSpPr>
            <p:nvPr/>
          </p:nvSpPr>
          <p:spPr bwMode="auto">
            <a:xfrm>
              <a:off x="0" y="-1"/>
              <a:ext cx="5760" cy="8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algn="ctr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SzPct val="100000"/>
                <a:defRPr/>
              </a:pPr>
              <a:r>
                <a:rPr lang="ja-JP" altLang="en-US" sz="4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①個人</a:t>
              </a:r>
              <a:r>
                <a:rPr lang="ja-JP" altLang="en-US" sz="44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情報の公開</a:t>
              </a:r>
              <a:endParaRPr lang="ja-JP" altLang="en-US" sz="44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  <a:ea typeface="AR隷書体M" charset="-128"/>
              </a:endParaRPr>
            </a:p>
          </p:txBody>
        </p:sp>
      </p:grpSp>
      <p:sp>
        <p:nvSpPr>
          <p:cNvPr id="6" name="正方形/長方形 5"/>
          <p:cNvSpPr/>
          <p:nvPr/>
        </p:nvSpPr>
        <p:spPr>
          <a:xfrm>
            <a:off x="179512" y="968268"/>
            <a:ext cx="878497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buSzPct val="100000"/>
              <a:defRPr/>
            </a:pPr>
            <a:r>
              <a:rPr lang="ja-JP" altLang="en-US" sz="28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</a:rPr>
              <a:t>　</a:t>
            </a:r>
            <a:r>
              <a:rPr lang="ja-JP" alt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Ｃ</a:t>
            </a:r>
            <a:r>
              <a:rPr lang="ja-JP" alt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子さんは</a:t>
            </a:r>
            <a:r>
              <a:rPr lang="ja-JP" altLang="en-US" sz="280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、いろいろな</a:t>
            </a:r>
            <a:r>
              <a:rPr lang="ja-JP" alt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写真を</a:t>
            </a:r>
            <a:r>
              <a:rPr lang="ja-JP" alt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撮って</a:t>
            </a:r>
            <a:r>
              <a:rPr lang="en-US" altLang="ja-JP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SNS</a:t>
            </a:r>
            <a:r>
              <a:rPr lang="ja-JP" alt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にアップしていました</a:t>
            </a:r>
            <a:r>
              <a:rPr lang="ja-JP" alt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。</a:t>
            </a:r>
            <a:r>
              <a:rPr lang="en-US" altLang="ja-JP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ja-JP" alt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もちろん、名前や住所は非公開にして</a:t>
            </a:r>
            <a:r>
              <a:rPr lang="ja-JP" alt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いました。</a:t>
            </a:r>
            <a:endParaRPr lang="en-US" altLang="ja-JP" sz="2800" b="1" dirty="0">
              <a:ln w="9525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effectLst>
                <a:outerShdw blurRad="50800" dist="38100" dir="5400000" algn="ctr" rotWithShape="0">
                  <a:schemeClr val="tx1"/>
                </a:outerShdw>
              </a:effectLst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07918" y="3293619"/>
            <a:ext cx="2434973" cy="1656184"/>
          </a:xfrm>
          <a:prstGeom prst="rect">
            <a:avLst/>
          </a:prstGeom>
        </p:spPr>
      </p:pic>
      <p:sp>
        <p:nvSpPr>
          <p:cNvPr id="8" name="正方形/長方形 7"/>
          <p:cNvSpPr/>
          <p:nvPr/>
        </p:nvSpPr>
        <p:spPr>
          <a:xfrm>
            <a:off x="5130737" y="2983712"/>
            <a:ext cx="2970316" cy="2101472"/>
          </a:xfrm>
          <a:prstGeom prst="rect">
            <a:avLst/>
          </a:prstGeom>
          <a:noFill/>
          <a:ln w="76200">
            <a:solidFill>
              <a:srgbClr val="FF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4" name="図 13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3608" y="4390674"/>
            <a:ext cx="2217084" cy="192675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5" name="図 14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99592" y="2136760"/>
            <a:ext cx="2453787" cy="243161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18420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図 10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69052" y="4135073"/>
            <a:ext cx="1821920" cy="1647426"/>
          </a:xfrm>
          <a:prstGeom prst="rect">
            <a:avLst/>
          </a:prstGeom>
        </p:spPr>
      </p:pic>
      <p:sp>
        <p:nvSpPr>
          <p:cNvPr id="89919" name="フッター プレースホルダー 2"/>
          <p:cNvSpPr>
            <a:spLocks noChangeArrowheads="1"/>
          </p:cNvSpPr>
          <p:nvPr/>
        </p:nvSpPr>
        <p:spPr bwMode="auto">
          <a:xfrm>
            <a:off x="3235325" y="6388100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岐阜県教育委員会　学校安全課</a:t>
            </a:r>
          </a:p>
        </p:txBody>
      </p:sp>
      <p:grpSp>
        <p:nvGrpSpPr>
          <p:cNvPr id="9219" name="正方形/長方形 2"/>
          <p:cNvGrpSpPr>
            <a:grpSpLocks/>
          </p:cNvGrpSpPr>
          <p:nvPr/>
        </p:nvGrpSpPr>
        <p:grpSpPr bwMode="auto">
          <a:xfrm>
            <a:off x="-30163" y="-30163"/>
            <a:ext cx="9240838" cy="868363"/>
            <a:chOff x="-19" y="-19"/>
            <a:chExt cx="5821" cy="914"/>
          </a:xfrm>
        </p:grpSpPr>
        <p:pic>
          <p:nvPicPr>
            <p:cNvPr id="9220" name="正方形/長方形 2"/>
            <p:cNvPicPr preferRelativeResize="0">
              <a:picLocks noChangeArrowheads="1"/>
            </p:cNvPicPr>
            <p:nvPr/>
          </p:nvPicPr>
          <p:blipFill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9" y="-19"/>
              <a:ext cx="5821" cy="9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9922" name="Rectangle 834"/>
            <p:cNvSpPr>
              <a:spLocks noChangeArrowheads="1"/>
            </p:cNvSpPr>
            <p:nvPr/>
          </p:nvSpPr>
          <p:spPr bwMode="auto">
            <a:xfrm>
              <a:off x="0" y="-1"/>
              <a:ext cx="5760" cy="8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algn="ctr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SzPct val="100000"/>
                <a:defRPr/>
              </a:pPr>
              <a:r>
                <a:rPr lang="ja-JP" altLang="en-US" sz="44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②個人情報の公開</a:t>
              </a:r>
              <a:endParaRPr lang="ja-JP" altLang="en-US" sz="44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  <a:ea typeface="AR隷書体M" charset="-128"/>
              </a:endParaRPr>
            </a:p>
          </p:txBody>
        </p:sp>
      </p:grpSp>
      <p:sp>
        <p:nvSpPr>
          <p:cNvPr id="16" name="正方形/長方形 15"/>
          <p:cNvSpPr/>
          <p:nvPr/>
        </p:nvSpPr>
        <p:spPr>
          <a:xfrm>
            <a:off x="0" y="980728"/>
            <a:ext cx="914400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buSzPct val="100000"/>
              <a:defRPr/>
            </a:pPr>
            <a:r>
              <a:rPr lang="ja-JP" altLang="en-US" sz="24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　</a:t>
            </a:r>
            <a:r>
              <a:rPr lang="ja-JP" alt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ところが</a:t>
            </a:r>
            <a:r>
              <a:rPr lang="ja-JP" alt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、公開していないはずの名前や住所、学校名などが書かれたメッセージ</a:t>
            </a:r>
            <a:r>
              <a:rPr lang="ja-JP" alt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が、知らない</a:t>
            </a:r>
            <a:r>
              <a:rPr lang="ja-JP" alt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人から</a:t>
            </a:r>
            <a:r>
              <a:rPr lang="ja-JP" altLang="en-US" sz="2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送られてくるようになりました。</a:t>
            </a:r>
            <a:endParaRPr lang="en-US" altLang="ja-JP" sz="2800" b="1" dirty="0">
              <a:ln w="9525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effectLst>
                <a:outerShdw blurRad="50800" dist="38100" dir="5400000" algn="ctr" rotWithShape="0">
                  <a:schemeClr val="tx1"/>
                </a:outerShdw>
              </a:effectLst>
            </a:endParaRPr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03415" y="2609490"/>
            <a:ext cx="1837577" cy="1815504"/>
          </a:xfrm>
          <a:prstGeom prst="rect">
            <a:avLst/>
          </a:prstGeom>
        </p:spPr>
      </p:pic>
      <p:sp>
        <p:nvSpPr>
          <p:cNvPr id="17" name="角丸四角形吹き出し 16"/>
          <p:cNvSpPr/>
          <p:nvPr/>
        </p:nvSpPr>
        <p:spPr>
          <a:xfrm>
            <a:off x="863588" y="3172897"/>
            <a:ext cx="2837970" cy="612648"/>
          </a:xfrm>
          <a:prstGeom prst="wedgeRoundRectCallout">
            <a:avLst>
              <a:gd name="adj1" fmla="val -58095"/>
              <a:gd name="adj2" fmla="val 24447"/>
              <a:gd name="adj3" fmla="val 16667"/>
            </a:avLst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角丸四角形吹き出し 22"/>
          <p:cNvSpPr/>
          <p:nvPr/>
        </p:nvSpPr>
        <p:spPr>
          <a:xfrm>
            <a:off x="863588" y="4040488"/>
            <a:ext cx="2837970" cy="612648"/>
          </a:xfrm>
          <a:prstGeom prst="wedgeRoundRectCallout">
            <a:avLst>
              <a:gd name="adj1" fmla="val -55372"/>
              <a:gd name="adj2" fmla="val 20242"/>
              <a:gd name="adj3" fmla="val 16667"/>
            </a:avLst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正方形/長方形 23"/>
          <p:cNvSpPr/>
          <p:nvPr/>
        </p:nvSpPr>
        <p:spPr>
          <a:xfrm>
            <a:off x="431540" y="4166499"/>
            <a:ext cx="37804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buSzPct val="100000"/>
              <a:defRPr/>
            </a:pPr>
            <a:r>
              <a:rPr lang="ja-JP" alt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この制服□□学校のだよね</a:t>
            </a:r>
            <a:endParaRPr lang="en-US" altLang="ja-JP" b="1" dirty="0">
              <a:ln w="9525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effectLst>
                <a:outerShdw blurRad="50800" dist="38100" dir="5400000" algn="ctr" rotWithShape="0">
                  <a:schemeClr val="tx1"/>
                </a:outerShdw>
              </a:effectLst>
            </a:endParaRPr>
          </a:p>
        </p:txBody>
      </p:sp>
      <p:sp>
        <p:nvSpPr>
          <p:cNvPr id="25" name="角丸四角形吹き出し 24"/>
          <p:cNvSpPr/>
          <p:nvPr/>
        </p:nvSpPr>
        <p:spPr>
          <a:xfrm>
            <a:off x="863588" y="4904584"/>
            <a:ext cx="2837970" cy="612648"/>
          </a:xfrm>
          <a:prstGeom prst="wedgeRoundRectCallout">
            <a:avLst>
              <a:gd name="adj1" fmla="val -56279"/>
              <a:gd name="adj2" fmla="val 1323"/>
              <a:gd name="adj3" fmla="val 16667"/>
            </a:avLst>
          </a:prstGeom>
          <a:solidFill>
            <a:srgbClr val="9EFC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/>
          <p:cNvSpPr/>
          <p:nvPr/>
        </p:nvSpPr>
        <p:spPr>
          <a:xfrm>
            <a:off x="359532" y="5030595"/>
            <a:ext cx="37804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buSzPct val="100000"/>
              <a:defRPr/>
            </a:pPr>
            <a:r>
              <a:rPr lang="ja-JP" altLang="en-US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○○に住んでいるんだね</a:t>
            </a:r>
            <a:endParaRPr lang="en-US" altLang="ja-JP" b="1" dirty="0">
              <a:ln w="9525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effectLst>
                <a:outerShdw blurRad="50800" dist="38100" dir="5400000" algn="ctr" rotWithShape="0">
                  <a:schemeClr val="tx1"/>
                </a:outerShdw>
              </a:effectLst>
            </a:endParaRPr>
          </a:p>
        </p:txBody>
      </p:sp>
      <p:sp>
        <p:nvSpPr>
          <p:cNvPr id="27" name="角丸四角形吹き出し 26"/>
          <p:cNvSpPr/>
          <p:nvPr/>
        </p:nvSpPr>
        <p:spPr>
          <a:xfrm>
            <a:off x="5631384" y="4184504"/>
            <a:ext cx="2837970" cy="612648"/>
          </a:xfrm>
          <a:prstGeom prst="wedgeRoundRectCallout">
            <a:avLst>
              <a:gd name="adj1" fmla="val 55000"/>
              <a:gd name="adj2" fmla="val -6482"/>
              <a:gd name="adj3" fmla="val 16667"/>
            </a:avLst>
          </a:prstGeom>
          <a:solidFill>
            <a:srgbClr val="FECDB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/>
          <p:cNvSpPr/>
          <p:nvPr/>
        </p:nvSpPr>
        <p:spPr>
          <a:xfrm>
            <a:off x="5184068" y="4310515"/>
            <a:ext cx="37804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buSzPct val="100000"/>
              <a:defRPr/>
            </a:pPr>
            <a:r>
              <a:rPr lang="ja-JP" alt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タイプ</a:t>
            </a:r>
            <a:r>
              <a:rPr lang="ja-JP" altLang="en-US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だから、今度</a:t>
            </a:r>
            <a:r>
              <a:rPr lang="ja-JP" alt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あおうよ！</a:t>
            </a:r>
            <a:endParaRPr lang="en-US" altLang="ja-JP" b="1" dirty="0">
              <a:ln w="9525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effectLst>
                <a:outerShdw blurRad="50800" dist="38100" dir="5400000" algn="ctr" rotWithShape="0">
                  <a:schemeClr val="tx1"/>
                </a:outerShdw>
              </a:effectLst>
            </a:endParaRPr>
          </a:p>
        </p:txBody>
      </p:sp>
      <p:sp>
        <p:nvSpPr>
          <p:cNvPr id="31" name="角丸四角形吹き出し 30"/>
          <p:cNvSpPr/>
          <p:nvPr/>
        </p:nvSpPr>
        <p:spPr>
          <a:xfrm>
            <a:off x="5616116" y="4904584"/>
            <a:ext cx="2837970" cy="612648"/>
          </a:xfrm>
          <a:prstGeom prst="wedgeRoundRectCallout">
            <a:avLst>
              <a:gd name="adj1" fmla="val 54546"/>
              <a:gd name="adj2" fmla="val -8585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正方形/長方形 31"/>
          <p:cNvSpPr/>
          <p:nvPr/>
        </p:nvSpPr>
        <p:spPr>
          <a:xfrm>
            <a:off x="5112060" y="5030595"/>
            <a:ext cx="37804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buSzPct val="100000"/>
              <a:defRPr/>
            </a:pPr>
            <a:r>
              <a:rPr lang="ja-JP" alt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□□学校１年５組Ｃ子さん？</a:t>
            </a:r>
            <a:endParaRPr lang="en-US" altLang="ja-JP" b="1" dirty="0">
              <a:ln w="9525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effectLst>
                <a:outerShdw blurRad="50800" dist="38100" dir="5400000" algn="ctr" rotWithShape="0">
                  <a:schemeClr val="tx1"/>
                </a:outerShdw>
              </a:effectLst>
            </a:endParaRPr>
          </a:p>
        </p:txBody>
      </p:sp>
      <p:pic>
        <p:nvPicPr>
          <p:cNvPr id="18" name="図 17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680" y="3068960"/>
            <a:ext cx="650896" cy="725478"/>
          </a:xfrm>
          <a:prstGeom prst="rect">
            <a:avLst/>
          </a:prstGeom>
        </p:spPr>
      </p:pic>
      <p:pic>
        <p:nvPicPr>
          <p:cNvPr id="34" name="図 33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4680" y="4883243"/>
            <a:ext cx="554086" cy="704605"/>
          </a:xfrm>
          <a:prstGeom prst="rect">
            <a:avLst/>
          </a:prstGeom>
        </p:spPr>
      </p:pic>
      <p:pic>
        <p:nvPicPr>
          <p:cNvPr id="35" name="図 34"/>
          <p:cNvPicPr>
            <a:picLocks noChangeAspect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60432" y="4054570"/>
            <a:ext cx="664687" cy="740848"/>
          </a:xfrm>
          <a:prstGeom prst="rect">
            <a:avLst/>
          </a:prstGeom>
        </p:spPr>
      </p:pic>
      <p:sp>
        <p:nvSpPr>
          <p:cNvPr id="36" name="雲形吹き出し 35"/>
          <p:cNvSpPr/>
          <p:nvPr/>
        </p:nvSpPr>
        <p:spPr>
          <a:xfrm>
            <a:off x="5757487" y="1988841"/>
            <a:ext cx="2978455" cy="1840992"/>
          </a:xfrm>
          <a:prstGeom prst="cloudCallout">
            <a:avLst>
              <a:gd name="adj1" fmla="val -51552"/>
              <a:gd name="adj2" fmla="val 60679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正方形/長方形 40"/>
          <p:cNvSpPr/>
          <p:nvPr/>
        </p:nvSpPr>
        <p:spPr>
          <a:xfrm>
            <a:off x="5843703" y="2539225"/>
            <a:ext cx="289223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buSzPct val="100000"/>
              <a:defRPr/>
            </a:pPr>
            <a:r>
              <a:rPr lang="ja-JP" altLang="en-US" sz="24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名前</a:t>
            </a:r>
            <a:r>
              <a:rPr lang="ja-JP" altLang="en-US" sz="2400" b="1" dirty="0" smtClean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や住所が知られてる！どうして！？</a:t>
            </a:r>
            <a:endParaRPr lang="en-US" altLang="ja-JP" sz="2400" b="1" dirty="0" smtClean="0">
              <a:ln w="0"/>
              <a:solidFill>
                <a:srgbClr val="FF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37" name="図 36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802" y="4040488"/>
            <a:ext cx="690774" cy="622617"/>
          </a:xfrm>
          <a:prstGeom prst="rect">
            <a:avLst/>
          </a:prstGeom>
        </p:spPr>
      </p:pic>
      <p:pic>
        <p:nvPicPr>
          <p:cNvPr id="33" name="図 32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45355" y="4855289"/>
            <a:ext cx="563149" cy="711113"/>
          </a:xfrm>
          <a:prstGeom prst="rect">
            <a:avLst/>
          </a:prstGeom>
        </p:spPr>
      </p:pic>
      <p:sp>
        <p:nvSpPr>
          <p:cNvPr id="29" name="正方形/長方形 28"/>
          <p:cNvSpPr/>
          <p:nvPr/>
        </p:nvSpPr>
        <p:spPr>
          <a:xfrm>
            <a:off x="-78862" y="3301481"/>
            <a:ext cx="378042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buSzPct val="100000"/>
              <a:defRPr/>
            </a:pPr>
            <a:r>
              <a:rPr lang="ja-JP" alt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４人家族なんだね</a:t>
            </a:r>
            <a:endParaRPr lang="en-US" altLang="ja-JP" b="1" dirty="0">
              <a:ln w="9525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effectLst>
                <a:outerShdw blurRad="50800" dist="38100" dir="5400000" algn="ctr" rotWithShape="0">
                  <a:schemeClr val="tx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80853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3" grpId="0" animBg="1"/>
      <p:bldP spid="24" grpId="0"/>
      <p:bldP spid="25" grpId="0" animBg="1"/>
      <p:bldP spid="26" grpId="0"/>
      <p:bldP spid="27" grpId="0" animBg="1"/>
      <p:bldP spid="28" grpId="0"/>
      <p:bldP spid="31" grpId="0" animBg="1"/>
      <p:bldP spid="32" grpId="0"/>
      <p:bldP spid="36" grpId="0" animBg="1"/>
      <p:bldP spid="41" grpId="0"/>
      <p:bldP spid="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919" name="フッター プレースホルダー 2"/>
          <p:cNvSpPr>
            <a:spLocks noChangeArrowheads="1"/>
          </p:cNvSpPr>
          <p:nvPr/>
        </p:nvSpPr>
        <p:spPr bwMode="auto">
          <a:xfrm>
            <a:off x="3235325" y="6388100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岐阜県教育委員会　学校安全課</a:t>
            </a:r>
          </a:p>
        </p:txBody>
      </p:sp>
      <p:grpSp>
        <p:nvGrpSpPr>
          <p:cNvPr id="11267" name="正方形/長方形 2"/>
          <p:cNvGrpSpPr>
            <a:grpSpLocks/>
          </p:cNvGrpSpPr>
          <p:nvPr/>
        </p:nvGrpSpPr>
        <p:grpSpPr bwMode="auto">
          <a:xfrm>
            <a:off x="-30163" y="-30163"/>
            <a:ext cx="9240838" cy="868363"/>
            <a:chOff x="-19" y="-19"/>
            <a:chExt cx="5821" cy="914"/>
          </a:xfrm>
        </p:grpSpPr>
        <p:pic>
          <p:nvPicPr>
            <p:cNvPr id="11270" name="正方形/長方形 2"/>
            <p:cNvPicPr preferRelativeResize="0">
              <a:picLocks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9" y="-19"/>
              <a:ext cx="5821" cy="9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9922" name="Rectangle 834"/>
            <p:cNvSpPr>
              <a:spLocks noChangeArrowheads="1"/>
            </p:cNvSpPr>
            <p:nvPr/>
          </p:nvSpPr>
          <p:spPr bwMode="auto">
            <a:xfrm>
              <a:off x="0" y="-1"/>
              <a:ext cx="5760" cy="8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algn="ctr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SzPct val="100000"/>
                <a:defRPr/>
              </a:pPr>
              <a:r>
                <a:rPr lang="ja-JP" altLang="en-US" sz="44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③考えてみよう！（その１）</a:t>
              </a:r>
            </a:p>
          </p:txBody>
        </p:sp>
      </p:grpSp>
      <p:sp>
        <p:nvSpPr>
          <p:cNvPr id="16" name="正方形/長方形 15"/>
          <p:cNvSpPr/>
          <p:nvPr/>
        </p:nvSpPr>
        <p:spPr>
          <a:xfrm>
            <a:off x="251520" y="1124744"/>
            <a:ext cx="8928992" cy="30469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buSzPct val="100000"/>
              <a:defRPr/>
            </a:pPr>
            <a:r>
              <a:rPr lang="ja-JP" altLang="en-US" sz="48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</a:rPr>
              <a:t>　</a:t>
            </a:r>
            <a:r>
              <a:rPr lang="ja-JP" altLang="en-US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公開していない</a:t>
            </a:r>
            <a:r>
              <a:rPr lang="ja-JP" alt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はずのＣ子さんの氏名</a:t>
            </a:r>
            <a:r>
              <a:rPr lang="ja-JP" altLang="en-US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や住所などが、なぜ他の人に知られてしまったのでしょうか？</a:t>
            </a:r>
            <a:endParaRPr lang="en-US" altLang="ja-JP" sz="4800" b="1" dirty="0">
              <a:ln w="9525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effectLst>
                <a:outerShdw blurRad="50800" dist="38100" dir="5400000" algn="ctr" rotWithShape="0">
                  <a:schemeClr val="tx1"/>
                </a:outerShdw>
              </a:effectLst>
            </a:endParaRPr>
          </a:p>
        </p:txBody>
      </p:sp>
      <p:sp>
        <p:nvSpPr>
          <p:cNvPr id="11269" name="テキスト ボックス 7"/>
          <p:cNvSpPr txBox="1">
            <a:spLocks noChangeArrowheads="1"/>
          </p:cNvSpPr>
          <p:nvPr/>
        </p:nvSpPr>
        <p:spPr bwMode="auto">
          <a:xfrm>
            <a:off x="80963" y="1196975"/>
            <a:ext cx="603250" cy="708025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kumimoji="1" lang="ja-JP" altLang="en-US" sz="4000" dirty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Ｑ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919" name="フッター プレースホルダー 2"/>
          <p:cNvSpPr>
            <a:spLocks noChangeArrowheads="1"/>
          </p:cNvSpPr>
          <p:nvPr/>
        </p:nvSpPr>
        <p:spPr bwMode="auto">
          <a:xfrm>
            <a:off x="3235325" y="6388100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岐阜県教育委員会　学校安全課</a:t>
            </a:r>
          </a:p>
        </p:txBody>
      </p:sp>
      <p:grpSp>
        <p:nvGrpSpPr>
          <p:cNvPr id="13315" name="正方形/長方形 2"/>
          <p:cNvGrpSpPr>
            <a:grpSpLocks/>
          </p:cNvGrpSpPr>
          <p:nvPr/>
        </p:nvGrpSpPr>
        <p:grpSpPr bwMode="auto">
          <a:xfrm>
            <a:off x="-30163" y="-30163"/>
            <a:ext cx="9240838" cy="868363"/>
            <a:chOff x="-19" y="-19"/>
            <a:chExt cx="5821" cy="914"/>
          </a:xfrm>
        </p:grpSpPr>
        <p:pic>
          <p:nvPicPr>
            <p:cNvPr id="13317" name="正方形/長方形 2"/>
            <p:cNvPicPr preferRelativeResize="0">
              <a:picLocks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9" y="-19"/>
              <a:ext cx="5821" cy="9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9922" name="Rectangle 834"/>
            <p:cNvSpPr>
              <a:spLocks noChangeArrowheads="1"/>
            </p:cNvSpPr>
            <p:nvPr/>
          </p:nvSpPr>
          <p:spPr bwMode="auto">
            <a:xfrm>
              <a:off x="0" y="-1"/>
              <a:ext cx="5760" cy="8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algn="ctr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SzPct val="100000"/>
                <a:defRPr/>
              </a:pPr>
              <a:r>
                <a:rPr lang="ja-JP" altLang="en-US" sz="4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④</a:t>
              </a:r>
              <a:r>
                <a:rPr lang="ja-JP" altLang="en-US" sz="44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個人の情報が特定される</a:t>
              </a:r>
            </a:p>
          </p:txBody>
        </p:sp>
      </p:grpSp>
      <p:sp>
        <p:nvSpPr>
          <p:cNvPr id="16" name="テキスト ボックス 4"/>
          <p:cNvSpPr>
            <a:spLocks noChangeArrowheads="1"/>
          </p:cNvSpPr>
          <p:nvPr/>
        </p:nvSpPr>
        <p:spPr bwMode="auto">
          <a:xfrm>
            <a:off x="250825" y="792163"/>
            <a:ext cx="8785225" cy="5805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ja-JP" altLang="en-US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１．複数の情報の組み合わせ</a:t>
            </a:r>
            <a:endParaRPr lang="en-US" altLang="ja-JP" sz="3200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ja-JP" altLang="en-US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１つの情報では分からなくとも、複数の情報を組み合わせて個人を特定される場合があります。</a:t>
            </a:r>
            <a:endParaRPr lang="en-US" altLang="ja-JP" sz="3200" dirty="0" smtClean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ja-JP" altLang="en-US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</a:t>
            </a:r>
            <a:r>
              <a:rPr lang="ja-JP" alt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．</a:t>
            </a:r>
            <a:r>
              <a:rPr lang="ja-JP" altLang="en-US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写真に掲載されている情報</a:t>
            </a:r>
            <a:endParaRPr lang="en-US" altLang="ja-JP" sz="32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600"/>
              </a:spcBef>
              <a:spcAft>
                <a:spcPts val="600"/>
              </a:spcAft>
              <a:buSzPct val="100000"/>
              <a:defRPr/>
            </a:pPr>
            <a:r>
              <a:rPr lang="ja-JP" alt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身</a:t>
            </a:r>
            <a:r>
              <a:rPr lang="ja-JP" altLang="en-US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</a:t>
            </a:r>
            <a:r>
              <a:rPr lang="ja-JP" alt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付</a:t>
            </a:r>
            <a:r>
              <a:rPr lang="ja-JP" altLang="en-US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けている制服な</a:t>
            </a:r>
            <a:r>
              <a:rPr lang="ja-JP" alt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ど</a:t>
            </a:r>
            <a:r>
              <a:rPr lang="ja-JP" altLang="en-US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から学校を特定されたり、写真</a:t>
            </a:r>
            <a:r>
              <a:rPr lang="ja-JP" alt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の背景から居住地を特定</a:t>
            </a:r>
            <a:r>
              <a:rPr lang="ja-JP" altLang="en-US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される可能性があります。また、写真データそのものに</a:t>
            </a:r>
            <a:r>
              <a:rPr lang="ja-JP" alt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位置情報や撮影日時などの情報が記録されている</a:t>
            </a:r>
            <a:r>
              <a:rPr lang="ja-JP" altLang="en-US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場合もあります。</a:t>
            </a:r>
            <a:endParaRPr lang="en-US" altLang="ja-JP" sz="3200" dirty="0" smtClean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919" name="フッター プレースホルダー 2"/>
          <p:cNvSpPr>
            <a:spLocks noChangeArrowheads="1"/>
          </p:cNvSpPr>
          <p:nvPr/>
        </p:nvSpPr>
        <p:spPr bwMode="auto">
          <a:xfrm>
            <a:off x="3235325" y="6388100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岐阜県教育委員会　学校安全課</a:t>
            </a:r>
          </a:p>
        </p:txBody>
      </p:sp>
      <p:grpSp>
        <p:nvGrpSpPr>
          <p:cNvPr id="11267" name="正方形/長方形 2"/>
          <p:cNvGrpSpPr>
            <a:grpSpLocks/>
          </p:cNvGrpSpPr>
          <p:nvPr/>
        </p:nvGrpSpPr>
        <p:grpSpPr bwMode="auto">
          <a:xfrm>
            <a:off x="-30163" y="-30163"/>
            <a:ext cx="9240838" cy="868363"/>
            <a:chOff x="-19" y="-19"/>
            <a:chExt cx="5821" cy="914"/>
          </a:xfrm>
        </p:grpSpPr>
        <p:pic>
          <p:nvPicPr>
            <p:cNvPr id="11270" name="正方形/長方形 2"/>
            <p:cNvPicPr preferRelativeResize="0">
              <a:picLocks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9" y="-19"/>
              <a:ext cx="5821" cy="9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9922" name="Rectangle 834"/>
            <p:cNvSpPr>
              <a:spLocks noChangeArrowheads="1"/>
            </p:cNvSpPr>
            <p:nvPr/>
          </p:nvSpPr>
          <p:spPr bwMode="auto">
            <a:xfrm>
              <a:off x="0" y="-1"/>
              <a:ext cx="5760" cy="8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algn="ctr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SzPct val="100000"/>
                <a:defRPr/>
              </a:pPr>
              <a:r>
                <a:rPr lang="ja-JP" altLang="en-US" sz="44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⑤</a:t>
              </a:r>
              <a:r>
                <a:rPr lang="ja-JP" altLang="en-US" sz="44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考えてみよう！（その２）</a:t>
              </a:r>
            </a:p>
          </p:txBody>
        </p:sp>
      </p:grpSp>
      <p:sp>
        <p:nvSpPr>
          <p:cNvPr id="16" name="正方形/長方形 15"/>
          <p:cNvSpPr/>
          <p:nvPr/>
        </p:nvSpPr>
        <p:spPr>
          <a:xfrm>
            <a:off x="251520" y="1124744"/>
            <a:ext cx="8928992" cy="30469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buSzPct val="100000"/>
              <a:defRPr/>
            </a:pPr>
            <a:r>
              <a:rPr lang="ja-JP" altLang="en-US" sz="4800" b="1" dirty="0">
                <a:ln w="9525">
                  <a:solidFill>
                    <a:schemeClr val="tx1"/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800" dist="38100" dir="5400000" algn="ctr" rotWithShape="0">
                    <a:schemeClr val="tx1"/>
                  </a:outerShdw>
                </a:effectLst>
              </a:rPr>
              <a:t>　</a:t>
            </a:r>
            <a:r>
              <a:rPr lang="ja-JP" alt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自分の氏名・学校名・写真などの個人情報が、ＳＮＳなどネット上に流出</a:t>
            </a:r>
            <a:r>
              <a:rPr lang="en-US" altLang="ja-JP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(</a:t>
            </a:r>
            <a:r>
              <a:rPr lang="ja-JP" alt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公開</a:t>
            </a:r>
            <a:r>
              <a:rPr lang="en-US" altLang="ja-JP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)</a:t>
            </a:r>
            <a:r>
              <a:rPr lang="ja-JP" altLang="en-US" sz="4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することで、どのような影響がある</a:t>
            </a:r>
            <a:r>
              <a:rPr lang="ja-JP" altLang="en-US" sz="48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でしょうか？</a:t>
            </a:r>
            <a:endParaRPr lang="en-US" altLang="ja-JP" sz="4800" b="1" dirty="0">
              <a:ln w="9525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effectLst>
                <a:outerShdw blurRad="50800" dist="38100" dir="5400000" algn="ctr" rotWithShape="0">
                  <a:schemeClr val="tx1"/>
                </a:outerShdw>
              </a:effectLst>
            </a:endParaRPr>
          </a:p>
        </p:txBody>
      </p:sp>
      <p:sp>
        <p:nvSpPr>
          <p:cNvPr id="11269" name="テキスト ボックス 7"/>
          <p:cNvSpPr txBox="1">
            <a:spLocks noChangeArrowheads="1"/>
          </p:cNvSpPr>
          <p:nvPr/>
        </p:nvSpPr>
        <p:spPr bwMode="auto">
          <a:xfrm>
            <a:off x="80963" y="1196975"/>
            <a:ext cx="603250" cy="708025"/>
          </a:xfrm>
          <a:prstGeom prst="rect">
            <a:avLst/>
          </a:prstGeom>
          <a:solidFill>
            <a:srgbClr val="FFFF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r>
              <a:rPr kumimoji="1" lang="ja-JP" altLang="en-US" sz="4000" dirty="0">
                <a:solidFill>
                  <a:srgbClr val="002060"/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Ｑ</a:t>
            </a:r>
          </a:p>
        </p:txBody>
      </p:sp>
    </p:spTree>
    <p:extLst>
      <p:ext uri="{BB962C8B-B14F-4D97-AF65-F5344CB8AC3E}">
        <p14:creationId xmlns:p14="http://schemas.microsoft.com/office/powerpoint/2010/main" val="4068013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919" name="フッター プレースホルダー 2"/>
          <p:cNvSpPr>
            <a:spLocks noChangeArrowheads="1"/>
          </p:cNvSpPr>
          <p:nvPr/>
        </p:nvSpPr>
        <p:spPr bwMode="auto">
          <a:xfrm>
            <a:off x="3235325" y="6388100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岐阜県教育委員会　学校安全課</a:t>
            </a:r>
          </a:p>
        </p:txBody>
      </p:sp>
      <p:grpSp>
        <p:nvGrpSpPr>
          <p:cNvPr id="12291" name="正方形/長方形 2"/>
          <p:cNvGrpSpPr>
            <a:grpSpLocks/>
          </p:cNvGrpSpPr>
          <p:nvPr/>
        </p:nvGrpSpPr>
        <p:grpSpPr bwMode="auto">
          <a:xfrm>
            <a:off x="-30163" y="-30163"/>
            <a:ext cx="9240838" cy="868363"/>
            <a:chOff x="-19" y="-19"/>
            <a:chExt cx="5821" cy="914"/>
          </a:xfrm>
        </p:grpSpPr>
        <p:pic>
          <p:nvPicPr>
            <p:cNvPr id="12293" name="正方形/長方形 2"/>
            <p:cNvPicPr preferRelativeResize="0">
              <a:picLocks noChangeArrowheads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19" y="-19"/>
              <a:ext cx="5821" cy="9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9922" name="Rectangle 834"/>
            <p:cNvSpPr>
              <a:spLocks noChangeArrowheads="1"/>
            </p:cNvSpPr>
            <p:nvPr/>
          </p:nvSpPr>
          <p:spPr bwMode="auto">
            <a:xfrm>
              <a:off x="0" y="-1"/>
              <a:ext cx="5760" cy="8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 cap="flat" algn="ctr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>
              <a:lvl1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1pPr>
              <a:lvl2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2pPr>
              <a:lvl3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3pPr>
              <a:lvl4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4pPr>
              <a:lvl5pPr eaLnBrk="0" hangingPunct="0"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5pPr>
              <a:lvl6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6pPr>
              <a:lvl7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7pPr>
              <a:lvl8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8pPr>
              <a:lvl9pPr defTabSz="457200" eaLnBrk="0" fontAlgn="base" hangingPunct="0">
                <a:spcBef>
                  <a:spcPct val="0"/>
                </a:spcBef>
                <a:spcAft>
                  <a:spcPct val="0"/>
                </a:spcAft>
                <a:buSzPct val="100000"/>
                <a:defRPr kumimoji="1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50" charset="-128"/>
                </a:defRPr>
              </a:lvl9pPr>
            </a:lstStyle>
            <a:p>
              <a:pPr eaLnBrk="1" hangingPunct="1">
                <a:buSzPct val="100000"/>
                <a:defRPr/>
              </a:pPr>
              <a:r>
                <a:rPr lang="ja-JP" altLang="en-US" sz="3900" b="1" dirty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⑥</a:t>
              </a:r>
              <a:r>
                <a:rPr lang="ja-JP" altLang="en-US" sz="3900" b="1" dirty="0" smtClean="0">
                  <a:solidFill>
                    <a:srgbClr val="FFFFFF"/>
                  </a:solidFill>
                  <a:effectLst>
                    <a:outerShdw blurRad="38100" dist="38100" dir="2700000" algn="tl">
                      <a:srgbClr val="C0C0C0"/>
                    </a:outerShdw>
                  </a:effectLst>
                  <a:latin typeface="ＭＳ Ｐゴシック" panose="020B0600070205080204" pitchFamily="50" charset="-128"/>
                  <a:ea typeface="AR隷書体M" charset="-128"/>
                </a:rPr>
                <a:t>個人情報がネット上に流出した際の影響</a:t>
              </a:r>
            </a:p>
          </p:txBody>
        </p:sp>
      </p:grpSp>
      <p:sp>
        <p:nvSpPr>
          <p:cNvPr id="16" name="テキスト ボックス 4"/>
          <p:cNvSpPr>
            <a:spLocks noChangeArrowheads="1"/>
          </p:cNvSpPr>
          <p:nvPr/>
        </p:nvSpPr>
        <p:spPr bwMode="auto">
          <a:xfrm>
            <a:off x="250825" y="692150"/>
            <a:ext cx="8642350" cy="5805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600"/>
              </a:spcBef>
              <a:spcAft>
                <a:spcPts val="0"/>
              </a:spcAft>
              <a:buSzPct val="100000"/>
              <a:defRPr/>
            </a:pPr>
            <a:r>
              <a:rPr lang="ja-JP" alt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</a:t>
            </a:r>
            <a:r>
              <a:rPr lang="ja-JP" altLang="en-US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．全く知らない人からメッセージがくる</a:t>
            </a:r>
            <a:endParaRPr lang="en-US" altLang="ja-JP" sz="3200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600"/>
              </a:spcBef>
              <a:spcAft>
                <a:spcPts val="0"/>
              </a:spcAft>
              <a:buSzPct val="100000"/>
              <a:defRPr/>
            </a:pPr>
            <a:r>
              <a:rPr lang="ja-JP" alt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見知らぬ人から、身に覚えのないメッセージや要求がくるかもしれません。</a:t>
            </a:r>
            <a:endParaRPr lang="en-US" altLang="ja-JP" sz="3200" dirty="0" smtClean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600"/>
              </a:spcBef>
              <a:spcAft>
                <a:spcPts val="0"/>
              </a:spcAft>
              <a:buSzPct val="100000"/>
              <a:defRPr/>
            </a:pPr>
            <a:r>
              <a:rPr lang="ja-JP" altLang="en-US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２．犯罪にまき込まれる</a:t>
            </a:r>
            <a:endParaRPr lang="en-US" altLang="ja-JP" sz="3200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600"/>
              </a:spcBef>
              <a:spcAft>
                <a:spcPts val="0"/>
              </a:spcAft>
              <a:buSzPct val="100000"/>
              <a:defRPr/>
            </a:pPr>
            <a:r>
              <a:rPr lang="ja-JP" altLang="en-US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見知らぬ人が自宅</a:t>
            </a:r>
            <a:r>
              <a:rPr lang="ja-JP" alt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の周りをうろついたり、電話をかけてきたりといったストーカー行為</a:t>
            </a:r>
            <a:r>
              <a:rPr lang="ja-JP" altLang="en-US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を受けるかもしれません。</a:t>
            </a:r>
            <a:endParaRPr lang="en-US" altLang="ja-JP" sz="3200" dirty="0" smtClean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600"/>
              </a:spcBef>
              <a:spcAft>
                <a:spcPts val="0"/>
              </a:spcAft>
              <a:buSzPct val="100000"/>
              <a:defRPr/>
            </a:pPr>
            <a:r>
              <a:rPr lang="ja-JP" altLang="en-US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３．迷惑メールやウイルス付きメールがくる</a:t>
            </a:r>
            <a:endParaRPr lang="en-US" altLang="ja-JP" sz="3200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600"/>
              </a:spcBef>
              <a:spcAft>
                <a:spcPts val="0"/>
              </a:spcAft>
              <a:buSzPct val="100000"/>
              <a:defRPr/>
            </a:pPr>
            <a:r>
              <a:rPr lang="ja-JP" alt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見知らぬ人から悪意のあるメールが送られてくるかもしれません。</a:t>
            </a:r>
            <a:endParaRPr lang="en-US" altLang="ja-JP" sz="3200" dirty="0" smtClean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919" name="フッター プレースホルダー 2"/>
          <p:cNvSpPr>
            <a:spLocks noChangeArrowheads="1"/>
          </p:cNvSpPr>
          <p:nvPr/>
        </p:nvSpPr>
        <p:spPr bwMode="auto">
          <a:xfrm>
            <a:off x="3235325" y="6388100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defTabSz="912813" eaLnBrk="0" hangingPunct="0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Font typeface="Calibri" panose="020F0502020204030204" pitchFamily="34" charset="0"/>
              <a:buChar char=" "/>
              <a:defRPr kumimoji="1" sz="20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38258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566738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749300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931863" indent="-182563" defTabSz="912813" eaLnBrk="0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13890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18462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23034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2760663" indent="-182563" defTabSz="912813" eaLnBrk="0" fontAlgn="base" hangingPunct="0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◦"/>
              <a:defRPr kumimoji="1" sz="1400">
                <a:solidFill>
                  <a:srgbClr val="404040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defRPr/>
            </a:pPr>
            <a:r>
              <a:rPr lang="ja-JP" altLang="en-US" sz="1200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</a:rPr>
              <a:t>岐阜県教育委員会　学校安全課</a:t>
            </a:r>
          </a:p>
        </p:txBody>
      </p:sp>
      <p:pic>
        <p:nvPicPr>
          <p:cNvPr id="14339" name="正方形/長方形 2"/>
          <p:cNvPicPr preferRelativeResize="0">
            <a:picLocks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30163" y="-30163"/>
            <a:ext cx="9240838" cy="868363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dist="35921" dir="2700000" algn="ctr" rotWithShape="0">
              <a:schemeClr val="bg2"/>
            </a:outerShdw>
          </a:effectLst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9922" name="Rectangle 834"/>
          <p:cNvSpPr>
            <a:spLocks noChangeArrowheads="1"/>
          </p:cNvSpPr>
          <p:nvPr/>
        </p:nvSpPr>
        <p:spPr bwMode="auto">
          <a:xfrm>
            <a:off x="0" y="-12700"/>
            <a:ext cx="9144000" cy="765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miter lim="8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SzPct val="100000"/>
              <a:defRPr/>
            </a:pPr>
            <a:r>
              <a:rPr lang="ja-JP" altLang="en-US" sz="4400" b="1" dirty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  <a:ea typeface="AR隷書体M" charset="-128"/>
              </a:rPr>
              <a:t>⑦</a:t>
            </a:r>
            <a:r>
              <a:rPr lang="ja-JP" altLang="en-US" sz="44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Ｐゴシック" panose="020B0600070205080204" pitchFamily="50" charset="-128"/>
                <a:ea typeface="AR隷書体M" charset="-128"/>
              </a:rPr>
              <a:t>注意してほしいポイント</a:t>
            </a:r>
          </a:p>
        </p:txBody>
      </p:sp>
      <p:sp>
        <p:nvSpPr>
          <p:cNvPr id="16" name="テキスト ボックス 4"/>
          <p:cNvSpPr>
            <a:spLocks noChangeArrowheads="1"/>
          </p:cNvSpPr>
          <p:nvPr/>
        </p:nvSpPr>
        <p:spPr bwMode="auto">
          <a:xfrm>
            <a:off x="250825" y="908050"/>
            <a:ext cx="8785671" cy="5805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 algn="ctr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defTabSz="457200" eaLnBrk="0" fontAlgn="base" hangingPunct="0">
              <a:spcBef>
                <a:spcPct val="0"/>
              </a:spcBef>
              <a:spcAft>
                <a:spcPct val="0"/>
              </a:spcAft>
              <a:buSzPct val="100000"/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ts val="0"/>
              </a:spcBef>
              <a:spcAft>
                <a:spcPts val="0"/>
              </a:spcAft>
              <a:buSzPct val="100000"/>
              <a:defRPr/>
            </a:pPr>
            <a:r>
              <a:rPr lang="ja-JP" altLang="en-US" sz="32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１．ネットにいったん書き込んだら消せません</a:t>
            </a:r>
            <a:endParaRPr lang="en-US" altLang="ja-JP" sz="3200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buSzPct val="100000"/>
              <a:defRPr/>
            </a:pPr>
            <a:r>
              <a:rPr lang="ja-JP" altLang="en-US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ネットに書き込んだものはデジタルデータとして無限にコピーでき拡散させることができます。いったん書き込んだら消すことはできません。（＝</a:t>
            </a:r>
            <a:r>
              <a:rPr lang="ja-JP" altLang="en-US" sz="32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デジタルタトゥー</a:t>
            </a:r>
            <a:r>
              <a:rPr lang="ja-JP" altLang="en-US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）</a:t>
            </a:r>
            <a:endParaRPr lang="en-US" altLang="ja-JP" sz="3200" dirty="0" smtClean="0"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buSzPct val="100000"/>
              <a:defRPr/>
            </a:pPr>
            <a:r>
              <a:rPr lang="ja-JP" alt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２．自分だけでなく、友人や家族の個人情報も　</a:t>
            </a:r>
            <a:endParaRPr lang="en-US" altLang="ja-JP" sz="32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buSzPct val="100000"/>
              <a:defRPr/>
            </a:pPr>
            <a:r>
              <a:rPr lang="ja-JP" altLang="en-US" sz="3200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守りましょう</a:t>
            </a:r>
            <a:endParaRPr lang="en-US" altLang="ja-JP" sz="3200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eaLnBrk="1" hangingPunct="1">
              <a:spcBef>
                <a:spcPts val="0"/>
              </a:spcBef>
              <a:spcAft>
                <a:spcPts val="0"/>
              </a:spcAft>
              <a:buSzPct val="100000"/>
              <a:defRPr/>
            </a:pPr>
            <a:r>
              <a:rPr lang="ja-JP" altLang="en-US" sz="3200" dirty="0">
                <a:effectLst>
                  <a:outerShdw blurRad="38100" dist="38100" dir="2700000" algn="tl">
                    <a:srgbClr val="C0C0C0"/>
                  </a:outerShdw>
                </a:effectLst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友人や家族と撮影した写真を勝手にＳＮＳなどに掲載すると、知らず知らずのうちに友人や家族のプライバシーを暴露していることもあります。</a:t>
            </a:r>
          </a:p>
        </p:txBody>
      </p:sp>
      <p:sp>
        <p:nvSpPr>
          <p:cNvPr id="3" name="フローチャート: 抜出し 2"/>
          <p:cNvSpPr/>
          <p:nvPr/>
        </p:nvSpPr>
        <p:spPr>
          <a:xfrm>
            <a:off x="6321425" y="66675"/>
            <a:ext cx="914400" cy="703263"/>
          </a:xfrm>
          <a:prstGeom prst="flowChartExtract">
            <a:avLst/>
          </a:prstGeom>
          <a:solidFill>
            <a:srgbClr val="FFFF00"/>
          </a:solidFill>
          <a:ln w="508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buSzPct val="100000"/>
              <a:defRPr/>
            </a:pPr>
            <a:endParaRPr kumimoji="1" lang="ja-JP" altLang="en-US" sz="9600" dirty="0">
              <a:solidFill>
                <a:schemeClr val="tx1"/>
              </a:solidFill>
            </a:endParaRPr>
          </a:p>
        </p:txBody>
      </p:sp>
      <p:sp>
        <p:nvSpPr>
          <p:cNvPr id="14343" name="テキスト ボックス 3"/>
          <p:cNvSpPr txBox="1">
            <a:spLocks noChangeArrowheads="1"/>
          </p:cNvSpPr>
          <p:nvPr/>
        </p:nvSpPr>
        <p:spPr bwMode="auto">
          <a:xfrm>
            <a:off x="6435725" y="187325"/>
            <a:ext cx="800100" cy="550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buSzPct val="100000"/>
            </a:pPr>
            <a:r>
              <a:rPr kumimoji="1" lang="ja-JP" altLang="en-US" sz="40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！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2.9200.0"/>
  <p:tag name="AS_RELEASE_DATE" val="2017.10.11"/>
  <p:tag name="AS_TITLE" val="Aspose.Slides for .NET 3.5"/>
  <p:tag name="AS_VERSION" val="17.9.1"/>
</p:tagLst>
</file>

<file path=ppt/theme/theme1.xml><?xml version="1.0" encoding="utf-8"?>
<a:theme xmlns:a="http://schemas.openxmlformats.org/drawingml/2006/main" name="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レトロスペクト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2_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レトロスペクト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3.xml><?xml version="1.0" encoding="utf-8"?>
<a:theme xmlns:a="http://schemas.openxmlformats.org/drawingml/2006/main" name="3_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レトロスペクト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4.xml><?xml version="1.0" encoding="utf-8"?>
<a:theme xmlns:a="http://schemas.openxmlformats.org/drawingml/2006/main" name="4_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レトロスペクト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5.xml><?xml version="1.0" encoding="utf-8"?>
<a:theme xmlns:a="http://schemas.openxmlformats.org/drawingml/2006/main" name="5_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レトロスペクト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6.xml><?xml version="1.0" encoding="utf-8"?>
<a:theme xmlns:a="http://schemas.openxmlformats.org/drawingml/2006/main" name="6_レトロスペクト">
  <a:themeElements>
    <a:clrScheme name="レトロスペクト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レトロスペクト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7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TC024770329991</vt:lpwstr>
  </property>
</Properties>
</file>