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&#65279;<?xml version="1.0" encoding="utf-8" standalone="yes"?>
<Relationships xmlns="http://schemas.openxmlformats.org/package/2006/relationships">
  <Relationship Id="rId1" Type="http://schemas.openxmlformats.org/officeDocument/2006/relationships/officeDocument" Target="ppt/presentation.xml" />
  <Relationship Id="rId4" Type="http://schemas.openxmlformats.org/officeDocument/2006/relationships/custom-properties" Target="docProps/custom.xml" />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7" r:id="rId1"/>
    <p:sldMasterId id="2147483888" r:id="rId2"/>
    <p:sldMasterId id="2147483889" r:id="rId3"/>
    <p:sldMasterId id="2147483890" r:id="rId4"/>
    <p:sldMasterId id="2147483891" r:id="rId5"/>
    <p:sldMasterId id="2147483892" r:id="rId6"/>
  </p:sldMasterIdLst>
  <p:notesMasterIdLst>
    <p:notesMasterId r:id="rId17"/>
  </p:notesMasterIdLst>
  <p:handoutMasterIdLst>
    <p:handoutMasterId r:id="rId18"/>
  </p:handoutMasterIdLst>
  <p:sldIdLst>
    <p:sldId id="448" r:id="rId7"/>
    <p:sldId id="450" r:id="rId8"/>
    <p:sldId id="496" r:id="rId9"/>
    <p:sldId id="497" r:id="rId10"/>
    <p:sldId id="498" r:id="rId11"/>
    <p:sldId id="500" r:id="rId12"/>
    <p:sldId id="499" r:id="rId13"/>
    <p:sldId id="501" r:id="rId14"/>
    <p:sldId id="502" r:id="rId15"/>
    <p:sldId id="503" r:id="rId16"/>
  </p:sldIdLst>
  <p:sldSz cx="9144000" cy="6858000" type="screen4x3"/>
  <p:notesSz cx="6797675" cy="9926638"/>
  <p:custDataLst>
    <p:tags r:id="rId19"/>
  </p:custDataLst>
  <p:defaultTextStyle>
    <a:defPPr>
      <a:defRPr lang="ja-JP"/>
    </a:defPPr>
    <a:lvl1pPr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45" userDrawn="1">
          <p15:clr>
            <a:srgbClr val="A4A3A4"/>
          </p15:clr>
        </p15:guide>
        <p15:guide id="2" pos="285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84"/>
      </p:cViewPr>
      <p:guideLst>
        <p:guide orient="horz" pos="2160"/>
        <p:guide pos="2880"/>
      </p:guideLst>
    </p:cSldViewPr>
  </p:slideViewPr>
  <p:notesTextViewPr>
    <p:cViewPr>
      <p:scale>
        <a:sx n="100" d="100"/>
        <a:sy n="100" d="100"/>
      </p:scale>
      <p:origin x="0" y="0"/>
    </p:cViewPr>
  </p:notesTextViewPr>
  <p:notesViewPr>
    <p:cSldViewPr>
      <p:cViewPr varScale="1">
        <p:scale>
          <a:sx n="52" d="100"/>
          <a:sy n="52" d="100"/>
        </p:scale>
        <p:origin x="2958" y="96"/>
      </p:cViewPr>
      <p:guideLst>
        <p:guide orient="horz" pos="2345"/>
        <p:guide pos="2855"/>
      </p:guideLst>
    </p:cSldViewPr>
  </p:notesViewPr>
  <p:gridSpacing cx="72008" cy="72008"/>
</p:viewPr>
</file>

<file path=ppt/_rels/presentation.xml.rels>&#65279;<?xml version="1.0" encoding="utf-8" standalone="yes"?>
<Relationships xmlns="http://schemas.openxmlformats.org/package/2006/relationships">
  <Relationship Id="rId8" Type="http://schemas.openxmlformats.org/officeDocument/2006/relationships/slide" Target="slides/slide2.xml" />
  <Relationship Id="rId13" Type="http://schemas.openxmlformats.org/officeDocument/2006/relationships/slide" Target="slides/slide7.xml" />
  <Relationship Id="rId18" Type="http://schemas.openxmlformats.org/officeDocument/2006/relationships/handoutMaster" Target="handoutMasters/handoutMaster1.xml" />
  <Relationship Id="rId3" Type="http://schemas.openxmlformats.org/officeDocument/2006/relationships/slideMaster" Target="slideMasters/slideMaster3.xml" />
  <Relationship Id="rId21" Type="http://schemas.openxmlformats.org/officeDocument/2006/relationships/viewProps" Target="viewProps.xml" />
  <Relationship Id="rId7" Type="http://schemas.openxmlformats.org/officeDocument/2006/relationships/slide" Target="slides/slide1.xml" />
  <Relationship Id="rId12" Type="http://schemas.openxmlformats.org/officeDocument/2006/relationships/slide" Target="slides/slide6.xml" />
  <Relationship Id="rId17" Type="http://schemas.openxmlformats.org/officeDocument/2006/relationships/notesMaster" Target="notesMasters/notesMaster1.xml" />
  <Relationship Id="rId2" Type="http://schemas.openxmlformats.org/officeDocument/2006/relationships/slideMaster" Target="slideMasters/slideMaster2.xml" />
  <Relationship Id="rId16" Type="http://schemas.openxmlformats.org/officeDocument/2006/relationships/slide" Target="slides/slide10.xml" />
  <Relationship Id="rId20" Type="http://schemas.openxmlformats.org/officeDocument/2006/relationships/presProps" Target="presProps.xml" />
  <Relationship Id="rId1" Type="http://schemas.openxmlformats.org/officeDocument/2006/relationships/slideMaster" Target="slideMasters/slideMaster1.xml" />
  <Relationship Id="rId6" Type="http://schemas.openxmlformats.org/officeDocument/2006/relationships/slideMaster" Target="slideMasters/slideMaster6.xml" />
  <Relationship Id="rId11" Type="http://schemas.openxmlformats.org/officeDocument/2006/relationships/slide" Target="slides/slide5.xml" />
  <Relationship Id="rId5" Type="http://schemas.openxmlformats.org/officeDocument/2006/relationships/slideMaster" Target="slideMasters/slideMaster5.xml" />
  <Relationship Id="rId15" Type="http://schemas.openxmlformats.org/officeDocument/2006/relationships/slide" Target="slides/slide9.xml" />
  <Relationship Id="rId23" Type="http://schemas.openxmlformats.org/officeDocument/2006/relationships/tableStyles" Target="tableStyles.xml" />
  <Relationship Id="rId10" Type="http://schemas.openxmlformats.org/officeDocument/2006/relationships/slide" Target="slides/slide4.xml" />
  <Relationship Id="rId19" Type="http://schemas.openxmlformats.org/officeDocument/2006/relationships/tags" Target="tags/tag1.xml" />
  <Relationship Id="rId4" Type="http://schemas.openxmlformats.org/officeDocument/2006/relationships/slideMaster" Target="slideMasters/slideMaster4.xml" />
  <Relationship Id="rId9" Type="http://schemas.openxmlformats.org/officeDocument/2006/relationships/slide" Target="slides/slide3.xml" />
  <Relationship Id="rId14" Type="http://schemas.openxmlformats.org/officeDocument/2006/relationships/slide" Target="slides/slide8.xml" />
  <Relationship Id="rId22" Type="http://schemas.openxmlformats.org/officeDocument/2006/relationships/theme" Target="theme/theme1.xml" />
</Relationships>
</file>

<file path=ppt/handoutMasters/_rels/handoutMaster1.xml.rels>&#65279;<?xml version="1.0" encoding="utf-8" standalone="yes"?>
<Relationships xmlns="http://schemas.openxmlformats.org/package/2006/relationships">
  <Relationship Id="rId1" Type="http://schemas.openxmlformats.org/officeDocument/2006/relationships/theme" Target="../theme/theme8.xml" />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9B0F4BE5-1597-48A3-AD34-2A9D911A3A7A}" type="slidenum">
              <a:rPr kumimoji="1" lang="ja-JP" altLang="en-US" smtClean="0"/>
              <a:t>‹#›</a:t>
            </a:fld>
            <a:endParaRPr kumimoji="1" lang="ja-JP" altLang="en-US"/>
          </a:p>
        </p:txBody>
      </p:sp>
      <p:sp>
        <p:nvSpPr>
          <p:cNvPr id="7" name="ヘッダー プレースホルダー 6"/>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kumimoji="1" lang="ja-JP" altLang="en-US"/>
          </a:p>
        </p:txBody>
      </p:sp>
      <p:sp>
        <p:nvSpPr>
          <p:cNvPr id="8" name="フッター プレースホルダー 7"/>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kumimoji="1" lang="ja-JP" altLang="en-US"/>
          </a:p>
        </p:txBody>
      </p:sp>
    </p:spTree>
    <p:extLst>
      <p:ext uri="{BB962C8B-B14F-4D97-AF65-F5344CB8AC3E}">
        <p14:creationId xmlns:p14="http://schemas.microsoft.com/office/powerpoint/2010/main" val="170057886"/>
      </p:ext>
    </p:extLst>
  </p:cSld>
  <p:clrMap bg1="lt1" tx1="dk1" bg2="lt2" tx2="dk2" accent1="accent1" accent2="accent2" accent3="accent3" accent4="accent4" accent5="accent5" accent6="accent6" hlink="hlink" folHlink="folHlink"/>
</p:handoutMaster>
</file>

<file path=ppt/notesMasters/_rels/notesMaster1.xml.rels>&#65279;<?xml version="1.0" encoding="utf-8" standalone="yes"?>
<Relationships xmlns="http://schemas.openxmlformats.org/package/2006/relationships">
  <Relationship Id="rId1" Type="http://schemas.openxmlformats.org/officeDocument/2006/relationships/theme" Target="../theme/theme7.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7574" name="ヘッダー プレースホルダ 1"/>
          <p:cNvSpPr>
            <a:spLocks noGrp="1" noChangeArrowheads="1"/>
          </p:cNvSpPr>
          <p:nvPr>
            <p:ph type="hdr" sz="quarter"/>
          </p:nvPr>
        </p:nvSpPr>
        <p:spPr bwMode="auto">
          <a:xfrm>
            <a:off x="1" y="0"/>
            <a:ext cx="2945659" cy="4963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defTabSz="914400" eaLnBrk="1" hangingPunct="1">
              <a:buSzPct val="100000"/>
              <a:buFont typeface="Arial" panose="020B0604020202020204" pitchFamily="34" charset="0"/>
              <a:buNone/>
              <a:defRPr sz="1200">
                <a:latin typeface="ＭＳ Ｐゴシック" panose="020B0600070205080204" pitchFamily="50" charset="-128"/>
              </a:defRPr>
            </a:lvl1pPr>
          </a:lstStyle>
          <a:p>
            <a:pPr>
              <a:defRPr/>
            </a:pPr>
            <a:endParaRPr lang="ja-JP" altLang="en-US"/>
          </a:p>
        </p:txBody>
      </p:sp>
      <p:sp>
        <p:nvSpPr>
          <p:cNvPr id="147575" name="日付プレースホルダ 2"/>
          <p:cNvSpPr>
            <a:spLocks noGrp="1" noChangeArrowheads="1"/>
          </p:cNvSpPr>
          <p:nvPr>
            <p:ph type="dt" idx="1"/>
          </p:nvPr>
        </p:nvSpPr>
        <p:spPr bwMode="auto">
          <a:xfrm>
            <a:off x="3850444" y="0"/>
            <a:ext cx="2945659" cy="4963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defTabSz="914400" eaLnBrk="1" hangingPunct="1">
              <a:buSzPct val="100000"/>
              <a:buFont typeface="Arial" panose="020B0604020202020204" pitchFamily="34" charset="0"/>
              <a:buNone/>
              <a:defRPr sz="1200">
                <a:latin typeface="ＭＳ Ｐゴシック" panose="020B0600070205080204" pitchFamily="50" charset="-128"/>
              </a:defRPr>
            </a:lvl1pPr>
          </a:lstStyle>
          <a:p>
            <a:pPr>
              <a:defRPr/>
            </a:pPr>
            <a:fld id="{1211280A-4A07-4BE8-93C1-CCAE02A0F1A9}" type="datetime1">
              <a:rPr lang="ja-JP" altLang="en-US"/>
              <a:pPr>
                <a:defRPr/>
              </a:pPr>
              <a:t>2020/11/18</a:t>
            </a:fld>
            <a:endParaRPr lang="ja-JP" altLang="en-US"/>
          </a:p>
        </p:txBody>
      </p:sp>
      <p:sp>
        <p:nvSpPr>
          <p:cNvPr id="7172" name="スライド イメージ プレースホルダ 3"/>
          <p:cNvSpPr>
            <a:spLocks noGrp="1" noRot="1" noChangeAspect="1" noChangeArrowheads="1"/>
          </p:cNvSpPr>
          <p:nvPr>
            <p:ph type="sldImg" idx="2"/>
          </p:nvPr>
        </p:nvSpPr>
        <p:spPr bwMode="auto">
          <a:xfrm>
            <a:off x="917575" y="744538"/>
            <a:ext cx="4962525" cy="3722687"/>
          </a:xfrm>
          <a:prstGeom prst="rect">
            <a:avLst/>
          </a:prstGeom>
          <a:noFill/>
          <a:ln w="12700" algn="ctr">
            <a:solidFill>
              <a:srgbClr val="000000"/>
            </a:solidFill>
            <a:round/>
            <a:headEnd/>
            <a:tailEnd/>
          </a:ln>
          <a:extLst>
            <a:ext uri="{909E8E84-426E-40DD-AFC4-6F175D3DCCD1}">
              <a14:hiddenFill xmlns:a14="http://schemas.microsoft.com/office/drawing/2010/main">
                <a:solidFill>
                  <a:srgbClr val="FFFFFF"/>
                </a:solidFill>
              </a14:hiddenFill>
            </a:ext>
          </a:extLst>
        </p:spPr>
      </p:sp>
      <p:sp>
        <p:nvSpPr>
          <p:cNvPr id="147577" name="ノート プレースホルダ 4"/>
          <p:cNvSpPr>
            <a:spLocks noGrp="1" noChangeArrowheads="1"/>
          </p:cNvSpPr>
          <p:nvPr>
            <p:ph type="body" sz="quarter" idx="3"/>
          </p:nvPr>
        </p:nvSpPr>
        <p:spPr bwMode="auto">
          <a:xfrm>
            <a:off x="679768" y="4715154"/>
            <a:ext cx="5438140" cy="44669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ja-JP" noProof="0" smtClean="0"/>
              <a:t>マスタ テキストの書式設定</a:t>
            </a:r>
          </a:p>
          <a:p>
            <a:pPr lvl="1"/>
            <a:r>
              <a:rPr lang="ja-JP" altLang="ja-JP" noProof="0" smtClean="0"/>
              <a:t>第 2 レベル</a:t>
            </a:r>
          </a:p>
          <a:p>
            <a:pPr lvl="2"/>
            <a:r>
              <a:rPr lang="ja-JP" altLang="ja-JP" noProof="0" smtClean="0"/>
              <a:t>第 3 レベル</a:t>
            </a:r>
          </a:p>
          <a:p>
            <a:pPr lvl="3"/>
            <a:r>
              <a:rPr lang="ja-JP" altLang="ja-JP" noProof="0" smtClean="0"/>
              <a:t>第 4 レベル</a:t>
            </a:r>
          </a:p>
          <a:p>
            <a:pPr lvl="4"/>
            <a:r>
              <a:rPr lang="ja-JP" altLang="ja-JP" noProof="0" smtClean="0"/>
              <a:t>第 5 レベル</a:t>
            </a:r>
          </a:p>
        </p:txBody>
      </p:sp>
      <p:sp>
        <p:nvSpPr>
          <p:cNvPr id="147578" name="フッター プレースホルダ 5"/>
          <p:cNvSpPr>
            <a:spLocks noGrp="1" noChangeArrowheads="1"/>
          </p:cNvSpPr>
          <p:nvPr>
            <p:ph type="ftr" sz="quarter" idx="4"/>
          </p:nvPr>
        </p:nvSpPr>
        <p:spPr bwMode="auto">
          <a:xfrm>
            <a:off x="1" y="9428583"/>
            <a:ext cx="2945659" cy="4963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defTabSz="914400" eaLnBrk="1" hangingPunct="1">
              <a:buSzPct val="100000"/>
              <a:buFont typeface="Arial" panose="020B0604020202020204" pitchFamily="34" charset="0"/>
              <a:buNone/>
              <a:defRPr sz="1200">
                <a:latin typeface="ＭＳ Ｐゴシック" panose="020B0600070205080204" pitchFamily="50" charset="-128"/>
              </a:defRPr>
            </a:lvl1pPr>
          </a:lstStyle>
          <a:p>
            <a:pPr>
              <a:defRPr/>
            </a:pPr>
            <a:endParaRPr lang="ja-JP" altLang="en-US"/>
          </a:p>
        </p:txBody>
      </p:sp>
      <p:sp>
        <p:nvSpPr>
          <p:cNvPr id="147579" name="スライド番号プレースホルダ 6"/>
          <p:cNvSpPr>
            <a:spLocks noGrp="1" noChangeArrowheads="1"/>
          </p:cNvSpPr>
          <p:nvPr>
            <p:ph type="sldNum" sz="quarter" idx="5"/>
          </p:nvPr>
        </p:nvSpPr>
        <p:spPr bwMode="auto">
          <a:xfrm>
            <a:off x="3850444" y="9428583"/>
            <a:ext cx="2945659" cy="4963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defTabSz="914400" eaLnBrk="1" hangingPunct="1">
              <a:buSzPct val="100000"/>
              <a:buFont typeface="Arial" panose="020B0604020202020204" pitchFamily="34" charset="0"/>
              <a:buNone/>
              <a:defRPr sz="1200">
                <a:latin typeface="ＭＳ Ｐゴシック" panose="020B0600070205080204" pitchFamily="50" charset="-128"/>
              </a:defRPr>
            </a:lvl1pPr>
          </a:lstStyle>
          <a:p>
            <a:pPr>
              <a:defRPr/>
            </a:pPr>
            <a:fld id="{EAA0A606-7D5C-4E46-AF83-68985A4FDA6D}" type="slidenum">
              <a:rPr lang="ja-JP" altLang="en-US"/>
              <a:pPr>
                <a:defRPr/>
              </a:pPr>
              <a:t>‹#›</a:t>
            </a:fld>
            <a:endParaRPr lang="ja-JP" altLang="en-US"/>
          </a:p>
        </p:txBody>
      </p:sp>
    </p:spTree>
    <p:extLst>
      <p:ext uri="{BB962C8B-B14F-4D97-AF65-F5344CB8AC3E}">
        <p14:creationId xmlns:p14="http://schemas.microsoft.com/office/powerpoint/2010/main" val="158446466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buSzPct val="100000"/>
      <a:defRPr kumimoji="1" sz="1200" kern="1200">
        <a:solidFill>
          <a:schemeClr val="tx1"/>
        </a:solidFill>
        <a:latin typeface="+mn-lt"/>
        <a:ea typeface="+mn-ea"/>
        <a:cs typeface="+mn-cs"/>
      </a:defRPr>
    </a:lvl1pPr>
    <a:lvl2pPr marL="457200" algn="l" rtl="0" eaLnBrk="0" fontAlgn="base" hangingPunct="0">
      <a:spcBef>
        <a:spcPct val="30000"/>
      </a:spcBef>
      <a:spcAft>
        <a:spcPct val="0"/>
      </a:spcAft>
      <a:buSzPct val="100000"/>
      <a:defRPr kumimoji="1" sz="1200" kern="1200">
        <a:solidFill>
          <a:schemeClr val="tx1"/>
        </a:solidFill>
        <a:latin typeface="+mn-lt"/>
        <a:ea typeface="+mn-ea"/>
        <a:cs typeface="+mn-cs"/>
      </a:defRPr>
    </a:lvl2pPr>
    <a:lvl3pPr marL="914400" algn="l" rtl="0" eaLnBrk="0" fontAlgn="base" hangingPunct="0">
      <a:spcBef>
        <a:spcPct val="30000"/>
      </a:spcBef>
      <a:spcAft>
        <a:spcPct val="0"/>
      </a:spcAft>
      <a:buSzPct val="100000"/>
      <a:defRPr kumimoji="1" sz="1200" kern="1200">
        <a:solidFill>
          <a:schemeClr val="tx1"/>
        </a:solidFill>
        <a:latin typeface="+mn-lt"/>
        <a:ea typeface="+mn-ea"/>
        <a:cs typeface="+mn-cs"/>
      </a:defRPr>
    </a:lvl3pPr>
    <a:lvl4pPr marL="1371600" algn="l" rtl="0" eaLnBrk="0" fontAlgn="base" hangingPunct="0">
      <a:spcBef>
        <a:spcPct val="30000"/>
      </a:spcBef>
      <a:spcAft>
        <a:spcPct val="0"/>
      </a:spcAft>
      <a:buSzPct val="100000"/>
      <a:defRPr kumimoji="1" sz="1200" kern="1200">
        <a:solidFill>
          <a:schemeClr val="tx1"/>
        </a:solidFill>
        <a:latin typeface="+mn-lt"/>
        <a:ea typeface="+mn-ea"/>
        <a:cs typeface="+mn-cs"/>
      </a:defRPr>
    </a:lvl4pPr>
    <a:lvl5pPr marL="1828800" algn="l" rtl="0" eaLnBrk="0" fontAlgn="base" hangingPunct="0">
      <a:spcBef>
        <a:spcPct val="30000"/>
      </a:spcBef>
      <a:spcAft>
        <a:spcPct val="0"/>
      </a:spcAft>
      <a:buSzPct val="100000"/>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2.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3.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4.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5.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6.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7.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8.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19.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0.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21.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22.xml.rels>&#65279;<?xml version="1.0" encoding="utf-8" standalone="yes"?>
<Relationships xmlns="http://schemas.openxmlformats.org/package/2006/relationships">
  <Relationship Id="rId1" Type="http://schemas.openxmlformats.org/officeDocument/2006/relationships/slideMaster" Target="../slideMasters/slideMaster2.xml" />
</Relationships>
</file>

<file path=ppt/slideLayouts/_rels/slideLayout23.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24.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25.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26.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27.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28.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29.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0.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31.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32.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33.xml.rels>&#65279;<?xml version="1.0" encoding="utf-8" standalone="yes"?>
<Relationships xmlns="http://schemas.openxmlformats.org/package/2006/relationships">
  <Relationship Id="rId1" Type="http://schemas.openxmlformats.org/officeDocument/2006/relationships/slideMaster" Target="../slideMasters/slideMaster3.xml" />
</Relationships>
</file>

<file path=ppt/slideLayouts/_rels/slideLayout34.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35.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36.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37.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38.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39.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0.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41.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42.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43.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44.xml.rels>&#65279;<?xml version="1.0" encoding="utf-8" standalone="yes"?>
<Relationships xmlns="http://schemas.openxmlformats.org/package/2006/relationships">
  <Relationship Id="rId1" Type="http://schemas.openxmlformats.org/officeDocument/2006/relationships/slideMaster" Target="../slideMasters/slideMaster4.xml" />
</Relationships>
</file>

<file path=ppt/slideLayouts/_rels/slideLayout45.xml.rels>&#65279;<?xml version="1.0" encoding="utf-8" standalone="yes"?>
<Relationships xmlns="http://schemas.openxmlformats.org/package/2006/relationships">
  <Relationship Id="rId1" Type="http://schemas.openxmlformats.org/officeDocument/2006/relationships/slideMaster" Target="../slideMasters/slideMaster5.xml" />
</Relationships>
</file>

<file path=ppt/slideLayouts/_rels/slideLayout46.xml.rels>&#65279;<?xml version="1.0" encoding="utf-8" standalone="yes"?>
<Relationships xmlns="http://schemas.openxmlformats.org/package/2006/relationships">
  <Relationship Id="rId1" Type="http://schemas.openxmlformats.org/officeDocument/2006/relationships/slideMaster" Target="../slideMasters/slideMaster5.xml" />
</Relationships>
</file>

<file path=ppt/slideLayouts/_rels/slideLayout47.xml.rels>&#65279;<?xml version="1.0" encoding="utf-8" standalone="yes"?>
<Relationships xmlns="http://schemas.openxmlformats.org/package/2006/relationships">
  <Relationship Id="rId1" Type="http://schemas.openxmlformats.org/officeDocument/2006/relationships/slideMaster" Target="../slideMasters/slideMaster5.xml" />
</Relationships>
</file>

<file path=ppt/slideLayouts/_rels/slideLayout48.xml.rels>&#65279;<?xml version="1.0" encoding="utf-8" standalone="yes"?>
<Relationships xmlns="http://schemas.openxmlformats.org/package/2006/relationships">
  <Relationship Id="rId1" Type="http://schemas.openxmlformats.org/officeDocument/2006/relationships/slideMaster" Target="../slideMasters/slideMaster5.xml" />
</Relationships>
</file>

<file path=ppt/slideLayouts/_rels/slideLayout49.xml.rels>&#65279;<?xml version="1.0" encoding="utf-8" standalone="yes"?>
<Relationships xmlns="http://schemas.openxmlformats.org/package/2006/relationships">
  <Relationship Id="rId1" Type="http://schemas.openxmlformats.org/officeDocument/2006/relationships/slideMaster" Target="../slideMasters/slideMaster5.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0.xml.rels>&#65279;<?xml version="1.0" encoding="utf-8" standalone="yes"?>
<Relationships xmlns="http://schemas.openxmlformats.org/package/2006/relationships">
  <Relationship Id="rId1" Type="http://schemas.openxmlformats.org/officeDocument/2006/relationships/slideMaster" Target="../slideMasters/slideMaster5.xml" />
</Relationships>
</file>

<file path=ppt/slideLayouts/_rels/slideLayout51.xml.rels>&#65279;<?xml version="1.0" encoding="utf-8" standalone="yes"?>
<Relationships xmlns="http://schemas.openxmlformats.org/package/2006/relationships">
  <Relationship Id="rId1" Type="http://schemas.openxmlformats.org/officeDocument/2006/relationships/slideMaster" Target="../slideMasters/slideMaster5.xml" />
</Relationships>
</file>

<file path=ppt/slideLayouts/_rels/slideLayout52.xml.rels>&#65279;<?xml version="1.0" encoding="utf-8" standalone="yes"?>
<Relationships xmlns="http://schemas.openxmlformats.org/package/2006/relationships">
  <Relationship Id="rId1" Type="http://schemas.openxmlformats.org/officeDocument/2006/relationships/slideMaster" Target="../slideMasters/slideMaster5.xml" />
</Relationships>
</file>

<file path=ppt/slideLayouts/_rels/slideLayout53.xml.rels>&#65279;<?xml version="1.0" encoding="utf-8" standalone="yes"?>
<Relationships xmlns="http://schemas.openxmlformats.org/package/2006/relationships">
  <Relationship Id="rId1" Type="http://schemas.openxmlformats.org/officeDocument/2006/relationships/slideMaster" Target="../slideMasters/slideMaster5.xml" />
</Relationships>
</file>

<file path=ppt/slideLayouts/_rels/slideLayout54.xml.rels>&#65279;<?xml version="1.0" encoding="utf-8" standalone="yes"?>
<Relationships xmlns="http://schemas.openxmlformats.org/package/2006/relationships">
  <Relationship Id="rId1" Type="http://schemas.openxmlformats.org/officeDocument/2006/relationships/slideMaster" Target="../slideMasters/slideMaster5.xml" />
</Relationships>
</file>

<file path=ppt/slideLayouts/_rels/slideLayout55.xml.rels>&#65279;<?xml version="1.0" encoding="utf-8" standalone="yes"?>
<Relationships xmlns="http://schemas.openxmlformats.org/package/2006/relationships">
  <Relationship Id="rId1" Type="http://schemas.openxmlformats.org/officeDocument/2006/relationships/slideMaster" Target="../slideMasters/slideMaster5.xml" />
</Relationships>
</file>

<file path=ppt/slideLayouts/_rels/slideLayout56.xml.rels>&#65279;<?xml version="1.0" encoding="utf-8" standalone="yes"?>
<Relationships xmlns="http://schemas.openxmlformats.org/package/2006/relationships">
  <Relationship Id="rId1" Type="http://schemas.openxmlformats.org/officeDocument/2006/relationships/slideMaster" Target="../slideMasters/slideMaster6.xml" />
</Relationships>
</file>

<file path=ppt/slideLayouts/_rels/slideLayout57.xml.rels>&#65279;<?xml version="1.0" encoding="utf-8" standalone="yes"?>
<Relationships xmlns="http://schemas.openxmlformats.org/package/2006/relationships">
  <Relationship Id="rId1" Type="http://schemas.openxmlformats.org/officeDocument/2006/relationships/slideMaster" Target="../slideMasters/slideMaster6.xml" />
</Relationships>
</file>

<file path=ppt/slideLayouts/_rels/slideLayout58.xml.rels>&#65279;<?xml version="1.0" encoding="utf-8" standalone="yes"?>
<Relationships xmlns="http://schemas.openxmlformats.org/package/2006/relationships">
  <Relationship Id="rId1" Type="http://schemas.openxmlformats.org/officeDocument/2006/relationships/slideMaster" Target="../slideMasters/slideMaster6.xml" />
</Relationships>
</file>

<file path=ppt/slideLayouts/_rels/slideLayout59.xml.rels>&#65279;<?xml version="1.0" encoding="utf-8" standalone="yes"?>
<Relationships xmlns="http://schemas.openxmlformats.org/package/2006/relationships">
  <Relationship Id="rId1" Type="http://schemas.openxmlformats.org/officeDocument/2006/relationships/slideMaster" Target="../slideMasters/slideMaster6.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0.xml.rels>&#65279;<?xml version="1.0" encoding="utf-8" standalone="yes"?>
<Relationships xmlns="http://schemas.openxmlformats.org/package/2006/relationships">
  <Relationship Id="rId1" Type="http://schemas.openxmlformats.org/officeDocument/2006/relationships/slideMaster" Target="../slideMasters/slideMaster6.xml" />
</Relationships>
</file>

<file path=ppt/slideLayouts/_rels/slideLayout61.xml.rels>&#65279;<?xml version="1.0" encoding="utf-8" standalone="yes"?>
<Relationships xmlns="http://schemas.openxmlformats.org/package/2006/relationships">
  <Relationship Id="rId1" Type="http://schemas.openxmlformats.org/officeDocument/2006/relationships/slideMaster" Target="../slideMasters/slideMaster6.xml" />
</Relationships>
</file>

<file path=ppt/slideLayouts/_rels/slideLayout62.xml.rels>&#65279;<?xml version="1.0" encoding="utf-8" standalone="yes"?>
<Relationships xmlns="http://schemas.openxmlformats.org/package/2006/relationships">
  <Relationship Id="rId1" Type="http://schemas.openxmlformats.org/officeDocument/2006/relationships/slideMaster" Target="../slideMasters/slideMaster6.xml" />
</Relationships>
</file>

<file path=ppt/slideLayouts/_rels/slideLayout63.xml.rels>&#65279;<?xml version="1.0" encoding="utf-8" standalone="yes"?>
<Relationships xmlns="http://schemas.openxmlformats.org/package/2006/relationships">
  <Relationship Id="rId1" Type="http://schemas.openxmlformats.org/officeDocument/2006/relationships/slideMaster" Target="../slideMasters/slideMaster6.xml" />
</Relationships>
</file>

<file path=ppt/slideLayouts/_rels/slideLayout64.xml.rels>&#65279;<?xml version="1.0" encoding="utf-8" standalone="yes"?>
<Relationships xmlns="http://schemas.openxmlformats.org/package/2006/relationships">
  <Relationship Id="rId1" Type="http://schemas.openxmlformats.org/officeDocument/2006/relationships/slideMaster" Target="../slideMasters/slideMaster6.xml" />
</Relationships>
</file>

<file path=ppt/slideLayouts/_rels/slideLayout65.xml.rels>&#65279;<?xml version="1.0" encoding="utf-8" standalone="yes"?>
<Relationships xmlns="http://schemas.openxmlformats.org/package/2006/relationships">
  <Relationship Id="rId1" Type="http://schemas.openxmlformats.org/officeDocument/2006/relationships/slideMaster" Target="../slideMasters/slideMaster6.xml" />
</Relationships>
</file>

<file path=ppt/slideLayouts/_rels/slideLayout66.xml.rels>&#65279;<?xml version="1.0" encoding="utf-8" standalone="yes"?>
<Relationships xmlns="http://schemas.openxmlformats.org/package/2006/relationships">
  <Relationship Id="rId1" Type="http://schemas.openxmlformats.org/officeDocument/2006/relationships/slideMaster" Target="../slideMasters/slideMaster6.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ja-JP" altLang="en-US"/>
          </a:p>
        </p:txBody>
      </p:sp>
      <p:sp>
        <p:nvSpPr>
          <p:cNvPr id="4" name="Date Placeholder 3"/>
          <p:cNvSpPr>
            <a:spLocks noGrp="1" noChangeArrowheads="1"/>
          </p:cNvSpPr>
          <p:nvPr>
            <p:ph type="dt" sz="half" idx="10"/>
          </p:nvPr>
        </p:nvSpPr>
        <p:spPr>
          <a:ln/>
        </p:spPr>
        <p:txBody>
          <a:bodyPr/>
          <a:lstStyle>
            <a:lvl1pPr>
              <a:defRPr/>
            </a:lvl1pPr>
          </a:lstStyle>
          <a:p>
            <a:pPr>
              <a:defRPr/>
            </a:pPr>
            <a:fld id="{762F86E3-EFB5-43C2-B37E-AE23E2C77805}" type="datetime1">
              <a:rPr lang="ja-JP" altLang="en-US"/>
              <a:pPr>
                <a:defRPr/>
              </a:pPr>
              <a:t>2020/11/18</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D90937E3-13B0-4ADB-9D23-293E42244A41}" type="slidenum">
              <a:rPr lang="ja-JP" altLang="en-US"/>
              <a:pPr>
                <a:defRPr/>
              </a:pPr>
              <a:t>‹#›</a:t>
            </a:fld>
            <a:endParaRPr lang="ja-JP" altLang="en-US"/>
          </a:p>
        </p:txBody>
      </p:sp>
    </p:spTree>
    <p:extLst>
      <p:ext uri="{BB962C8B-B14F-4D97-AF65-F5344CB8AC3E}">
        <p14:creationId xmlns:p14="http://schemas.microsoft.com/office/powerpoint/2010/main" val="474044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Date Placeholder 3"/>
          <p:cNvSpPr>
            <a:spLocks noGrp="1" noChangeArrowheads="1"/>
          </p:cNvSpPr>
          <p:nvPr>
            <p:ph type="dt" sz="half" idx="10"/>
          </p:nvPr>
        </p:nvSpPr>
        <p:spPr>
          <a:ln/>
        </p:spPr>
        <p:txBody>
          <a:bodyPr/>
          <a:lstStyle>
            <a:lvl1pPr>
              <a:defRPr/>
            </a:lvl1pPr>
          </a:lstStyle>
          <a:p>
            <a:pPr>
              <a:defRPr/>
            </a:pPr>
            <a:fld id="{2AA98C8D-F849-4205-BB71-72C1FEA8E272}" type="datetime1">
              <a:rPr lang="ja-JP" altLang="en-US"/>
              <a:pPr>
                <a:defRPr/>
              </a:pPr>
              <a:t>2020/11/18</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501EDAD3-5840-4ADD-A712-2BB8E8FBC965}" type="slidenum">
              <a:rPr lang="ja-JP" altLang="en-US"/>
              <a:pPr>
                <a:defRPr/>
              </a:pPr>
              <a:t>‹#›</a:t>
            </a:fld>
            <a:endParaRPr lang="ja-JP" altLang="en-US"/>
          </a:p>
        </p:txBody>
      </p:sp>
    </p:spTree>
    <p:extLst>
      <p:ext uri="{BB962C8B-B14F-4D97-AF65-F5344CB8AC3E}">
        <p14:creationId xmlns:p14="http://schemas.microsoft.com/office/powerpoint/2010/main" val="5222150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Date Placeholder 3"/>
          <p:cNvSpPr>
            <a:spLocks noGrp="1" noChangeArrowheads="1"/>
          </p:cNvSpPr>
          <p:nvPr>
            <p:ph type="dt" sz="half" idx="10"/>
          </p:nvPr>
        </p:nvSpPr>
        <p:spPr>
          <a:ln/>
        </p:spPr>
        <p:txBody>
          <a:bodyPr/>
          <a:lstStyle>
            <a:lvl1pPr>
              <a:defRPr/>
            </a:lvl1pPr>
          </a:lstStyle>
          <a:p>
            <a:pPr>
              <a:defRPr/>
            </a:pPr>
            <a:fld id="{54015E74-8350-4182-94B7-8676BACDDC14}" type="datetime1">
              <a:rPr lang="ja-JP" altLang="en-US"/>
              <a:pPr>
                <a:defRPr/>
              </a:pPr>
              <a:t>2020/11/18</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7645779D-415C-4692-B790-9BFE7A730E09}" type="slidenum">
              <a:rPr lang="ja-JP" altLang="en-US"/>
              <a:pPr>
                <a:defRPr/>
              </a:pPr>
              <a:t>‹#›</a:t>
            </a:fld>
            <a:endParaRPr lang="ja-JP" altLang="en-US"/>
          </a:p>
        </p:txBody>
      </p:sp>
    </p:spTree>
    <p:extLst>
      <p:ext uri="{BB962C8B-B14F-4D97-AF65-F5344CB8AC3E}">
        <p14:creationId xmlns:p14="http://schemas.microsoft.com/office/powerpoint/2010/main" val="22650253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ja-JP" altLang="en-US"/>
          </a:p>
        </p:txBody>
      </p:sp>
      <p:sp>
        <p:nvSpPr>
          <p:cNvPr id="4" name="Date Placeholder 3"/>
          <p:cNvSpPr>
            <a:spLocks noGrp="1" noChangeArrowheads="1"/>
          </p:cNvSpPr>
          <p:nvPr>
            <p:ph type="dt" sz="half" idx="10"/>
          </p:nvPr>
        </p:nvSpPr>
        <p:spPr>
          <a:ln/>
        </p:spPr>
        <p:txBody>
          <a:bodyPr/>
          <a:lstStyle>
            <a:lvl1pPr>
              <a:defRPr/>
            </a:lvl1pPr>
          </a:lstStyle>
          <a:p>
            <a:pPr>
              <a:defRPr/>
            </a:pPr>
            <a:fld id="{9A3A099A-C2DD-4AAB-AB41-F80BBBA1650A}" type="datetime1">
              <a:rPr lang="ja-JP" altLang="en-US"/>
              <a:pPr>
                <a:defRPr/>
              </a:pPr>
              <a:t>2020/11/18</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0BB024E7-0C8E-4F87-95EF-616698D9D867}" type="slidenum">
              <a:rPr lang="ja-JP" altLang="en-US"/>
              <a:pPr>
                <a:defRPr/>
              </a:pPr>
              <a:t>‹#›</a:t>
            </a:fld>
            <a:endParaRPr lang="ja-JP" altLang="en-US"/>
          </a:p>
        </p:txBody>
      </p:sp>
    </p:spTree>
    <p:extLst>
      <p:ext uri="{BB962C8B-B14F-4D97-AF65-F5344CB8AC3E}">
        <p14:creationId xmlns:p14="http://schemas.microsoft.com/office/powerpoint/2010/main" val="40490768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Date Placeholder 3"/>
          <p:cNvSpPr>
            <a:spLocks noGrp="1" noChangeArrowheads="1"/>
          </p:cNvSpPr>
          <p:nvPr>
            <p:ph type="dt" sz="half" idx="10"/>
          </p:nvPr>
        </p:nvSpPr>
        <p:spPr>
          <a:ln/>
        </p:spPr>
        <p:txBody>
          <a:bodyPr/>
          <a:lstStyle>
            <a:lvl1pPr>
              <a:defRPr/>
            </a:lvl1pPr>
          </a:lstStyle>
          <a:p>
            <a:pPr>
              <a:defRPr/>
            </a:pPr>
            <a:fld id="{5EA09C65-F07E-45FC-B88A-FFD07E39124C}" type="datetime1">
              <a:rPr lang="ja-JP" altLang="en-US"/>
              <a:pPr>
                <a:defRPr/>
              </a:pPr>
              <a:t>2020/11/18</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C5810B58-2179-475C-8CD4-408362E2C633}" type="slidenum">
              <a:rPr lang="ja-JP" altLang="en-US"/>
              <a:pPr>
                <a:defRPr/>
              </a:pPr>
              <a:t>‹#›</a:t>
            </a:fld>
            <a:endParaRPr lang="ja-JP" altLang="en-US"/>
          </a:p>
        </p:txBody>
      </p:sp>
    </p:spTree>
    <p:extLst>
      <p:ext uri="{BB962C8B-B14F-4D97-AF65-F5344CB8AC3E}">
        <p14:creationId xmlns:p14="http://schemas.microsoft.com/office/powerpoint/2010/main" val="25599273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smtClean="0"/>
              <a:t>マスター テキストの書式設定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06CF8384-F2B4-485D-BE9C-A8EAC6DDC7CD}" type="datetime1">
              <a:rPr lang="ja-JP" altLang="en-US"/>
              <a:pPr>
                <a:defRPr/>
              </a:pPr>
              <a:t>2020/11/18</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9149E289-7CF9-4D04-93A8-6AC078CCEBBA}" type="slidenum">
              <a:rPr lang="ja-JP" altLang="en-US"/>
              <a:pPr>
                <a:defRPr/>
              </a:pPr>
              <a:t>‹#›</a:t>
            </a:fld>
            <a:endParaRPr lang="ja-JP" altLang="en-US"/>
          </a:p>
        </p:txBody>
      </p:sp>
    </p:spTree>
    <p:extLst>
      <p:ext uri="{BB962C8B-B14F-4D97-AF65-F5344CB8AC3E}">
        <p14:creationId xmlns:p14="http://schemas.microsoft.com/office/powerpoint/2010/main" val="15907974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Date Placeholder 3"/>
          <p:cNvSpPr>
            <a:spLocks noGrp="1" noChangeArrowheads="1"/>
          </p:cNvSpPr>
          <p:nvPr>
            <p:ph type="dt" sz="half" idx="10"/>
          </p:nvPr>
        </p:nvSpPr>
        <p:spPr>
          <a:ln/>
        </p:spPr>
        <p:txBody>
          <a:bodyPr/>
          <a:lstStyle>
            <a:lvl1pPr>
              <a:defRPr/>
            </a:lvl1pPr>
          </a:lstStyle>
          <a:p>
            <a:pPr>
              <a:defRPr/>
            </a:pPr>
            <a:fld id="{0C71E70A-EAC7-409C-B645-48FC99E82850}" type="datetime1">
              <a:rPr lang="ja-JP" altLang="en-US"/>
              <a:pPr>
                <a:defRPr/>
              </a:pPr>
              <a:t>2020/11/18</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80865308-4287-4D1B-A430-290F4931E6EE}" type="slidenum">
              <a:rPr lang="ja-JP" altLang="en-US"/>
              <a:pPr>
                <a:defRPr/>
              </a:pPr>
              <a:t>‹#›</a:t>
            </a:fld>
            <a:endParaRPr lang="ja-JP" altLang="en-US"/>
          </a:p>
        </p:txBody>
      </p:sp>
    </p:spTree>
    <p:extLst>
      <p:ext uri="{BB962C8B-B14F-4D97-AF65-F5344CB8AC3E}">
        <p14:creationId xmlns:p14="http://schemas.microsoft.com/office/powerpoint/2010/main" val="22330545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Date Placeholder 3"/>
          <p:cNvSpPr>
            <a:spLocks noGrp="1" noChangeArrowheads="1"/>
          </p:cNvSpPr>
          <p:nvPr>
            <p:ph type="dt" sz="half" idx="10"/>
          </p:nvPr>
        </p:nvSpPr>
        <p:spPr>
          <a:ln/>
        </p:spPr>
        <p:txBody>
          <a:bodyPr/>
          <a:lstStyle>
            <a:lvl1pPr>
              <a:defRPr/>
            </a:lvl1pPr>
          </a:lstStyle>
          <a:p>
            <a:pPr>
              <a:defRPr/>
            </a:pPr>
            <a:fld id="{BCE4B3AB-2E83-48C3-824C-F31EFF806842}" type="datetime1">
              <a:rPr lang="ja-JP" altLang="en-US"/>
              <a:pPr>
                <a:defRPr/>
              </a:pPr>
              <a:t>2020/11/18</a:t>
            </a:fld>
            <a:endParaRPr lang="ja-JP" altLang="en-US"/>
          </a:p>
        </p:txBody>
      </p:sp>
      <p:sp>
        <p:nvSpPr>
          <p:cNvPr id="8"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5"/>
          <p:cNvSpPr>
            <a:spLocks noGrp="1" noChangeArrowheads="1"/>
          </p:cNvSpPr>
          <p:nvPr>
            <p:ph type="sldNum" sz="quarter" idx="12"/>
          </p:nvPr>
        </p:nvSpPr>
        <p:spPr>
          <a:ln/>
        </p:spPr>
        <p:txBody>
          <a:bodyPr/>
          <a:lstStyle>
            <a:lvl1pPr>
              <a:defRPr/>
            </a:lvl1pPr>
          </a:lstStyle>
          <a:p>
            <a:pPr>
              <a:defRPr/>
            </a:pPr>
            <a:fld id="{E80BCC02-7416-46C6-A6F5-E0C471111DA7}" type="slidenum">
              <a:rPr lang="ja-JP" altLang="en-US"/>
              <a:pPr>
                <a:defRPr/>
              </a:pPr>
              <a:t>‹#›</a:t>
            </a:fld>
            <a:endParaRPr lang="ja-JP" altLang="en-US"/>
          </a:p>
        </p:txBody>
      </p:sp>
    </p:spTree>
    <p:extLst>
      <p:ext uri="{BB962C8B-B14F-4D97-AF65-F5344CB8AC3E}">
        <p14:creationId xmlns:p14="http://schemas.microsoft.com/office/powerpoint/2010/main" val="26547745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Date Placeholder 3"/>
          <p:cNvSpPr>
            <a:spLocks noGrp="1" noChangeArrowheads="1"/>
          </p:cNvSpPr>
          <p:nvPr>
            <p:ph type="dt" sz="half" idx="10"/>
          </p:nvPr>
        </p:nvSpPr>
        <p:spPr>
          <a:ln/>
        </p:spPr>
        <p:txBody>
          <a:bodyPr/>
          <a:lstStyle>
            <a:lvl1pPr>
              <a:defRPr/>
            </a:lvl1pPr>
          </a:lstStyle>
          <a:p>
            <a:pPr>
              <a:defRPr/>
            </a:pPr>
            <a:fld id="{50940FC9-223A-487C-9B59-7D5ECAE284C9}" type="datetime1">
              <a:rPr lang="ja-JP" altLang="en-US"/>
              <a:pPr>
                <a:defRPr/>
              </a:pPr>
              <a:t>2020/11/18</a:t>
            </a:fld>
            <a:endParaRPr lang="ja-JP" altLang="en-US"/>
          </a:p>
        </p:txBody>
      </p:sp>
      <p:sp>
        <p:nvSpPr>
          <p:cNvPr id="4"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5"/>
          <p:cNvSpPr>
            <a:spLocks noGrp="1" noChangeArrowheads="1"/>
          </p:cNvSpPr>
          <p:nvPr>
            <p:ph type="sldNum" sz="quarter" idx="12"/>
          </p:nvPr>
        </p:nvSpPr>
        <p:spPr>
          <a:ln/>
        </p:spPr>
        <p:txBody>
          <a:bodyPr/>
          <a:lstStyle>
            <a:lvl1pPr>
              <a:defRPr/>
            </a:lvl1pPr>
          </a:lstStyle>
          <a:p>
            <a:pPr>
              <a:defRPr/>
            </a:pPr>
            <a:fld id="{9CF2373E-A77A-4159-973D-443F8E1DD1B4}" type="slidenum">
              <a:rPr lang="ja-JP" altLang="en-US"/>
              <a:pPr>
                <a:defRPr/>
              </a:pPr>
              <a:t>‹#›</a:t>
            </a:fld>
            <a:endParaRPr lang="ja-JP" altLang="en-US"/>
          </a:p>
        </p:txBody>
      </p:sp>
    </p:spTree>
    <p:extLst>
      <p:ext uri="{BB962C8B-B14F-4D97-AF65-F5344CB8AC3E}">
        <p14:creationId xmlns:p14="http://schemas.microsoft.com/office/powerpoint/2010/main" val="219222206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noChangeArrowheads="1"/>
          </p:cNvSpPr>
          <p:nvPr>
            <p:ph type="dt" sz="half" idx="10"/>
          </p:nvPr>
        </p:nvSpPr>
        <p:spPr>
          <a:ln/>
        </p:spPr>
        <p:txBody>
          <a:bodyPr/>
          <a:lstStyle>
            <a:lvl1pPr>
              <a:defRPr/>
            </a:lvl1pPr>
          </a:lstStyle>
          <a:p>
            <a:pPr>
              <a:defRPr/>
            </a:pPr>
            <a:fld id="{E5016D44-2B76-4780-889D-19E764E5A9DA}" type="datetime1">
              <a:rPr lang="ja-JP" altLang="en-US"/>
              <a:pPr>
                <a:defRPr/>
              </a:pPr>
              <a:t>2020/11/18</a:t>
            </a:fld>
            <a:endParaRPr lang="ja-JP" altLang="en-US"/>
          </a:p>
        </p:txBody>
      </p:sp>
      <p:sp>
        <p:nvSpPr>
          <p:cNvPr id="3"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5"/>
          <p:cNvSpPr>
            <a:spLocks noGrp="1" noChangeArrowheads="1"/>
          </p:cNvSpPr>
          <p:nvPr>
            <p:ph type="sldNum" sz="quarter" idx="12"/>
          </p:nvPr>
        </p:nvSpPr>
        <p:spPr>
          <a:ln/>
        </p:spPr>
        <p:txBody>
          <a:bodyPr/>
          <a:lstStyle>
            <a:lvl1pPr>
              <a:defRPr/>
            </a:lvl1pPr>
          </a:lstStyle>
          <a:p>
            <a:pPr>
              <a:defRPr/>
            </a:pPr>
            <a:fld id="{6D173B81-DA19-4202-B437-E073B70523D0}" type="slidenum">
              <a:rPr lang="ja-JP" altLang="en-US"/>
              <a:pPr>
                <a:defRPr/>
              </a:pPr>
              <a:t>‹#›</a:t>
            </a:fld>
            <a:endParaRPr lang="ja-JP" altLang="en-US"/>
          </a:p>
        </p:txBody>
      </p:sp>
    </p:spTree>
    <p:extLst>
      <p:ext uri="{BB962C8B-B14F-4D97-AF65-F5344CB8AC3E}">
        <p14:creationId xmlns:p14="http://schemas.microsoft.com/office/powerpoint/2010/main" val="407900904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C54D32F5-44D9-418F-B672-074222A65487}" type="datetime1">
              <a:rPr lang="ja-JP" altLang="en-US"/>
              <a:pPr>
                <a:defRPr/>
              </a:pPr>
              <a:t>2020/11/18</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45EB21AE-6BB7-4B00-85B3-2D9DA0666DED}" type="slidenum">
              <a:rPr lang="ja-JP" altLang="en-US"/>
              <a:pPr>
                <a:defRPr/>
              </a:pPr>
              <a:t>‹#›</a:t>
            </a:fld>
            <a:endParaRPr lang="ja-JP" altLang="en-US"/>
          </a:p>
        </p:txBody>
      </p:sp>
    </p:spTree>
    <p:extLst>
      <p:ext uri="{BB962C8B-B14F-4D97-AF65-F5344CB8AC3E}">
        <p14:creationId xmlns:p14="http://schemas.microsoft.com/office/powerpoint/2010/main" val="3351530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Date Placeholder 3"/>
          <p:cNvSpPr>
            <a:spLocks noGrp="1" noChangeArrowheads="1"/>
          </p:cNvSpPr>
          <p:nvPr>
            <p:ph type="dt" sz="half" idx="10"/>
          </p:nvPr>
        </p:nvSpPr>
        <p:spPr>
          <a:ln/>
        </p:spPr>
        <p:txBody>
          <a:bodyPr/>
          <a:lstStyle>
            <a:lvl1pPr>
              <a:defRPr/>
            </a:lvl1pPr>
          </a:lstStyle>
          <a:p>
            <a:pPr>
              <a:defRPr/>
            </a:pPr>
            <a:fld id="{C81536EF-41F0-43CE-B2F4-9EE4554206C1}" type="datetime1">
              <a:rPr lang="ja-JP" altLang="en-US"/>
              <a:pPr>
                <a:defRPr/>
              </a:pPr>
              <a:t>2020/11/18</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B25D1985-AD3F-4ADB-9CD4-A199CE23569D}" type="slidenum">
              <a:rPr lang="ja-JP" altLang="en-US"/>
              <a:pPr>
                <a:defRPr/>
              </a:pPr>
              <a:t>‹#›</a:t>
            </a:fld>
            <a:endParaRPr lang="ja-JP" altLang="en-US"/>
          </a:p>
        </p:txBody>
      </p:sp>
    </p:spTree>
    <p:extLst>
      <p:ext uri="{BB962C8B-B14F-4D97-AF65-F5344CB8AC3E}">
        <p14:creationId xmlns:p14="http://schemas.microsoft.com/office/powerpoint/2010/main" val="228404379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625BE312-1B6B-4F10-A265-63164F343DCA}" type="datetime1">
              <a:rPr lang="ja-JP" altLang="en-US"/>
              <a:pPr>
                <a:defRPr/>
              </a:pPr>
              <a:t>2020/11/18</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EAD23A35-DA9F-4146-AD36-8F1C2AD45F90}" type="slidenum">
              <a:rPr lang="ja-JP" altLang="en-US"/>
              <a:pPr>
                <a:defRPr/>
              </a:pPr>
              <a:t>‹#›</a:t>
            </a:fld>
            <a:endParaRPr lang="ja-JP" altLang="en-US"/>
          </a:p>
        </p:txBody>
      </p:sp>
    </p:spTree>
    <p:extLst>
      <p:ext uri="{BB962C8B-B14F-4D97-AF65-F5344CB8AC3E}">
        <p14:creationId xmlns:p14="http://schemas.microsoft.com/office/powerpoint/2010/main" val="33999205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Date Placeholder 3"/>
          <p:cNvSpPr>
            <a:spLocks noGrp="1" noChangeArrowheads="1"/>
          </p:cNvSpPr>
          <p:nvPr>
            <p:ph type="dt" sz="half" idx="10"/>
          </p:nvPr>
        </p:nvSpPr>
        <p:spPr>
          <a:ln/>
        </p:spPr>
        <p:txBody>
          <a:bodyPr/>
          <a:lstStyle>
            <a:lvl1pPr>
              <a:defRPr/>
            </a:lvl1pPr>
          </a:lstStyle>
          <a:p>
            <a:pPr>
              <a:defRPr/>
            </a:pPr>
            <a:fld id="{E19E7AD9-7C82-4168-928E-14D36586AB63}" type="datetime1">
              <a:rPr lang="ja-JP" altLang="en-US"/>
              <a:pPr>
                <a:defRPr/>
              </a:pPr>
              <a:t>2020/11/18</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FF6F77C1-85A3-413C-A921-F70B00398EB2}" type="slidenum">
              <a:rPr lang="ja-JP" altLang="en-US"/>
              <a:pPr>
                <a:defRPr/>
              </a:pPr>
              <a:t>‹#›</a:t>
            </a:fld>
            <a:endParaRPr lang="ja-JP" altLang="en-US"/>
          </a:p>
        </p:txBody>
      </p:sp>
    </p:spTree>
    <p:extLst>
      <p:ext uri="{BB962C8B-B14F-4D97-AF65-F5344CB8AC3E}">
        <p14:creationId xmlns:p14="http://schemas.microsoft.com/office/powerpoint/2010/main" val="7086410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Date Placeholder 3"/>
          <p:cNvSpPr>
            <a:spLocks noGrp="1" noChangeArrowheads="1"/>
          </p:cNvSpPr>
          <p:nvPr>
            <p:ph type="dt" sz="half" idx="10"/>
          </p:nvPr>
        </p:nvSpPr>
        <p:spPr>
          <a:ln/>
        </p:spPr>
        <p:txBody>
          <a:bodyPr/>
          <a:lstStyle>
            <a:lvl1pPr>
              <a:defRPr/>
            </a:lvl1pPr>
          </a:lstStyle>
          <a:p>
            <a:pPr>
              <a:defRPr/>
            </a:pPr>
            <a:fld id="{598A036F-A359-46A7-976C-E741C85BC217}" type="datetime1">
              <a:rPr lang="ja-JP" altLang="en-US"/>
              <a:pPr>
                <a:defRPr/>
              </a:pPr>
              <a:t>2020/11/18</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C364099D-6D40-4DF1-9E0D-3EB773B281DF}" type="slidenum">
              <a:rPr lang="ja-JP" altLang="en-US"/>
              <a:pPr>
                <a:defRPr/>
              </a:pPr>
              <a:t>‹#›</a:t>
            </a:fld>
            <a:endParaRPr lang="ja-JP" altLang="en-US"/>
          </a:p>
        </p:txBody>
      </p:sp>
    </p:spTree>
    <p:extLst>
      <p:ext uri="{BB962C8B-B14F-4D97-AF65-F5344CB8AC3E}">
        <p14:creationId xmlns:p14="http://schemas.microsoft.com/office/powerpoint/2010/main" val="359704612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ja-JP" altLang="en-US"/>
          </a:p>
        </p:txBody>
      </p:sp>
      <p:sp>
        <p:nvSpPr>
          <p:cNvPr id="4" name="Date Placeholder 6"/>
          <p:cNvSpPr>
            <a:spLocks noGrp="1" noChangeArrowheads="1"/>
          </p:cNvSpPr>
          <p:nvPr>
            <p:ph type="dt" sz="half" idx="10"/>
          </p:nvPr>
        </p:nvSpPr>
        <p:spPr>
          <a:ln/>
        </p:spPr>
        <p:txBody>
          <a:bodyPr/>
          <a:lstStyle>
            <a:lvl1pPr>
              <a:defRPr/>
            </a:lvl1pPr>
          </a:lstStyle>
          <a:p>
            <a:pPr>
              <a:defRPr/>
            </a:pPr>
            <a:fld id="{04B52834-57B1-4195-A4BC-1F8FEF5A5EAF}" type="datetime1">
              <a:rPr lang="ja-JP" altLang="en-US"/>
              <a:pPr>
                <a:defRPr/>
              </a:pPr>
              <a:t>2020/11/18</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14600ACB-045E-4196-8538-6E1CE1AE9AE0}" type="slidenum">
              <a:rPr lang="ja-JP" altLang="en-US"/>
              <a:pPr>
                <a:defRPr/>
              </a:pPr>
              <a:t>‹#›</a:t>
            </a:fld>
            <a:endParaRPr lang="ja-JP" altLang="en-US"/>
          </a:p>
        </p:txBody>
      </p:sp>
    </p:spTree>
    <p:extLst>
      <p:ext uri="{BB962C8B-B14F-4D97-AF65-F5344CB8AC3E}">
        <p14:creationId xmlns:p14="http://schemas.microsoft.com/office/powerpoint/2010/main" val="69007592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Date Placeholder 6"/>
          <p:cNvSpPr>
            <a:spLocks noGrp="1" noChangeArrowheads="1"/>
          </p:cNvSpPr>
          <p:nvPr>
            <p:ph type="dt" sz="half" idx="10"/>
          </p:nvPr>
        </p:nvSpPr>
        <p:spPr>
          <a:ln/>
        </p:spPr>
        <p:txBody>
          <a:bodyPr/>
          <a:lstStyle>
            <a:lvl1pPr>
              <a:defRPr/>
            </a:lvl1pPr>
          </a:lstStyle>
          <a:p>
            <a:pPr>
              <a:defRPr/>
            </a:pPr>
            <a:fld id="{1C05620A-84EA-42CE-8A4A-1D8D75A18FEC}" type="datetime1">
              <a:rPr lang="ja-JP" altLang="en-US"/>
              <a:pPr>
                <a:defRPr/>
              </a:pPr>
              <a:t>2020/11/18</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A81E03F4-B81F-4B83-AB7C-009FDC720849}" type="slidenum">
              <a:rPr lang="ja-JP" altLang="en-US"/>
              <a:pPr>
                <a:defRPr/>
              </a:pPr>
              <a:t>‹#›</a:t>
            </a:fld>
            <a:endParaRPr lang="ja-JP" altLang="en-US"/>
          </a:p>
        </p:txBody>
      </p:sp>
    </p:spTree>
    <p:extLst>
      <p:ext uri="{BB962C8B-B14F-4D97-AF65-F5344CB8AC3E}">
        <p14:creationId xmlns:p14="http://schemas.microsoft.com/office/powerpoint/2010/main" val="271814475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smtClean="0"/>
              <a:t>マスター テキストの書式設定</a:t>
            </a:r>
          </a:p>
        </p:txBody>
      </p:sp>
      <p:sp>
        <p:nvSpPr>
          <p:cNvPr id="4" name="Date Placeholder 6"/>
          <p:cNvSpPr>
            <a:spLocks noGrp="1" noChangeArrowheads="1"/>
          </p:cNvSpPr>
          <p:nvPr>
            <p:ph type="dt" sz="half" idx="10"/>
          </p:nvPr>
        </p:nvSpPr>
        <p:spPr>
          <a:ln/>
        </p:spPr>
        <p:txBody>
          <a:bodyPr/>
          <a:lstStyle>
            <a:lvl1pPr>
              <a:defRPr/>
            </a:lvl1pPr>
          </a:lstStyle>
          <a:p>
            <a:pPr>
              <a:defRPr/>
            </a:pPr>
            <a:fld id="{B2D9966F-5B02-4314-927D-576B7355D9B8}" type="datetime1">
              <a:rPr lang="ja-JP" altLang="en-US"/>
              <a:pPr>
                <a:defRPr/>
              </a:pPr>
              <a:t>2020/11/18</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65DCC456-1D1F-40B8-BFB4-BE19B39DE360}" type="slidenum">
              <a:rPr lang="ja-JP" altLang="en-US"/>
              <a:pPr>
                <a:defRPr/>
              </a:pPr>
              <a:t>‹#›</a:t>
            </a:fld>
            <a:endParaRPr lang="ja-JP" altLang="en-US"/>
          </a:p>
        </p:txBody>
      </p:sp>
    </p:spTree>
    <p:extLst>
      <p:ext uri="{BB962C8B-B14F-4D97-AF65-F5344CB8AC3E}">
        <p14:creationId xmlns:p14="http://schemas.microsoft.com/office/powerpoint/2010/main" val="281874694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Date Placeholder 6"/>
          <p:cNvSpPr>
            <a:spLocks noGrp="1" noChangeArrowheads="1"/>
          </p:cNvSpPr>
          <p:nvPr>
            <p:ph type="dt" sz="half" idx="10"/>
          </p:nvPr>
        </p:nvSpPr>
        <p:spPr>
          <a:ln/>
        </p:spPr>
        <p:txBody>
          <a:bodyPr/>
          <a:lstStyle>
            <a:lvl1pPr>
              <a:defRPr/>
            </a:lvl1pPr>
          </a:lstStyle>
          <a:p>
            <a:pPr>
              <a:defRPr/>
            </a:pPr>
            <a:fld id="{AD7AC82D-A0BD-4A52-A3C0-87C049F0C6E0}" type="datetime1">
              <a:rPr lang="ja-JP" altLang="en-US"/>
              <a:pPr>
                <a:defRPr/>
              </a:pPr>
              <a:t>2020/11/18</a:t>
            </a:fld>
            <a:endParaRPr lang="ja-JP" altLang="en-US"/>
          </a:p>
        </p:txBody>
      </p:sp>
      <p:sp>
        <p:nvSpPr>
          <p:cNvPr id="6"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8"/>
          <p:cNvSpPr>
            <a:spLocks noGrp="1" noChangeArrowheads="1"/>
          </p:cNvSpPr>
          <p:nvPr>
            <p:ph type="sldNum" sz="quarter" idx="12"/>
          </p:nvPr>
        </p:nvSpPr>
        <p:spPr>
          <a:ln/>
        </p:spPr>
        <p:txBody>
          <a:bodyPr/>
          <a:lstStyle>
            <a:lvl1pPr>
              <a:defRPr/>
            </a:lvl1pPr>
          </a:lstStyle>
          <a:p>
            <a:pPr>
              <a:defRPr/>
            </a:pPr>
            <a:fld id="{80FB8027-7363-4C7D-9667-197D8F7A8DBB}" type="slidenum">
              <a:rPr lang="ja-JP" altLang="en-US"/>
              <a:pPr>
                <a:defRPr/>
              </a:pPr>
              <a:t>‹#›</a:t>
            </a:fld>
            <a:endParaRPr lang="ja-JP" altLang="en-US"/>
          </a:p>
        </p:txBody>
      </p:sp>
    </p:spTree>
    <p:extLst>
      <p:ext uri="{BB962C8B-B14F-4D97-AF65-F5344CB8AC3E}">
        <p14:creationId xmlns:p14="http://schemas.microsoft.com/office/powerpoint/2010/main" val="225699027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Date Placeholder 6"/>
          <p:cNvSpPr>
            <a:spLocks noGrp="1" noChangeArrowheads="1"/>
          </p:cNvSpPr>
          <p:nvPr>
            <p:ph type="dt" sz="half" idx="10"/>
          </p:nvPr>
        </p:nvSpPr>
        <p:spPr>
          <a:ln/>
        </p:spPr>
        <p:txBody>
          <a:bodyPr/>
          <a:lstStyle>
            <a:lvl1pPr>
              <a:defRPr/>
            </a:lvl1pPr>
          </a:lstStyle>
          <a:p>
            <a:pPr>
              <a:defRPr/>
            </a:pPr>
            <a:fld id="{1C672731-A902-4322-A4D7-342CD4EAEB71}" type="datetime1">
              <a:rPr lang="ja-JP" altLang="en-US"/>
              <a:pPr>
                <a:defRPr/>
              </a:pPr>
              <a:t>2020/11/18</a:t>
            </a:fld>
            <a:endParaRPr lang="ja-JP" altLang="en-US"/>
          </a:p>
        </p:txBody>
      </p:sp>
      <p:sp>
        <p:nvSpPr>
          <p:cNvPr id="8"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8"/>
          <p:cNvSpPr>
            <a:spLocks noGrp="1" noChangeArrowheads="1"/>
          </p:cNvSpPr>
          <p:nvPr>
            <p:ph type="sldNum" sz="quarter" idx="12"/>
          </p:nvPr>
        </p:nvSpPr>
        <p:spPr>
          <a:ln/>
        </p:spPr>
        <p:txBody>
          <a:bodyPr/>
          <a:lstStyle>
            <a:lvl1pPr>
              <a:defRPr/>
            </a:lvl1pPr>
          </a:lstStyle>
          <a:p>
            <a:pPr>
              <a:defRPr/>
            </a:pPr>
            <a:fld id="{8FE7962D-0468-41E2-A1CB-EC49EA9BB385}" type="slidenum">
              <a:rPr lang="ja-JP" altLang="en-US"/>
              <a:pPr>
                <a:defRPr/>
              </a:pPr>
              <a:t>‹#›</a:t>
            </a:fld>
            <a:endParaRPr lang="ja-JP" altLang="en-US"/>
          </a:p>
        </p:txBody>
      </p:sp>
    </p:spTree>
    <p:extLst>
      <p:ext uri="{BB962C8B-B14F-4D97-AF65-F5344CB8AC3E}">
        <p14:creationId xmlns:p14="http://schemas.microsoft.com/office/powerpoint/2010/main" val="417814177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Date Placeholder 6"/>
          <p:cNvSpPr>
            <a:spLocks noGrp="1" noChangeArrowheads="1"/>
          </p:cNvSpPr>
          <p:nvPr>
            <p:ph type="dt" sz="half" idx="10"/>
          </p:nvPr>
        </p:nvSpPr>
        <p:spPr>
          <a:ln/>
        </p:spPr>
        <p:txBody>
          <a:bodyPr/>
          <a:lstStyle>
            <a:lvl1pPr>
              <a:defRPr/>
            </a:lvl1pPr>
          </a:lstStyle>
          <a:p>
            <a:pPr>
              <a:defRPr/>
            </a:pPr>
            <a:fld id="{6B824D6E-4408-4A9B-858F-D7355A4CFDFA}" type="datetime1">
              <a:rPr lang="ja-JP" altLang="en-US"/>
              <a:pPr>
                <a:defRPr/>
              </a:pPr>
              <a:t>2020/11/18</a:t>
            </a:fld>
            <a:endParaRPr lang="ja-JP" altLang="en-US"/>
          </a:p>
        </p:txBody>
      </p:sp>
      <p:sp>
        <p:nvSpPr>
          <p:cNvPr id="4"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8"/>
          <p:cNvSpPr>
            <a:spLocks noGrp="1" noChangeArrowheads="1"/>
          </p:cNvSpPr>
          <p:nvPr>
            <p:ph type="sldNum" sz="quarter" idx="12"/>
          </p:nvPr>
        </p:nvSpPr>
        <p:spPr>
          <a:ln/>
        </p:spPr>
        <p:txBody>
          <a:bodyPr/>
          <a:lstStyle>
            <a:lvl1pPr>
              <a:defRPr/>
            </a:lvl1pPr>
          </a:lstStyle>
          <a:p>
            <a:pPr>
              <a:defRPr/>
            </a:pPr>
            <a:fld id="{4332C3FA-7A4E-4743-80CE-491D099B4DC6}" type="slidenum">
              <a:rPr lang="ja-JP" altLang="en-US"/>
              <a:pPr>
                <a:defRPr/>
              </a:pPr>
              <a:t>‹#›</a:t>
            </a:fld>
            <a:endParaRPr lang="ja-JP" altLang="en-US"/>
          </a:p>
        </p:txBody>
      </p:sp>
    </p:spTree>
    <p:extLst>
      <p:ext uri="{BB962C8B-B14F-4D97-AF65-F5344CB8AC3E}">
        <p14:creationId xmlns:p14="http://schemas.microsoft.com/office/powerpoint/2010/main" val="306524331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6"/>
          <p:cNvSpPr>
            <a:spLocks noGrp="1" noChangeArrowheads="1"/>
          </p:cNvSpPr>
          <p:nvPr>
            <p:ph type="dt" sz="half" idx="10"/>
          </p:nvPr>
        </p:nvSpPr>
        <p:spPr>
          <a:ln/>
        </p:spPr>
        <p:txBody>
          <a:bodyPr/>
          <a:lstStyle>
            <a:lvl1pPr>
              <a:defRPr/>
            </a:lvl1pPr>
          </a:lstStyle>
          <a:p>
            <a:pPr>
              <a:defRPr/>
            </a:pPr>
            <a:fld id="{98755DB5-1E8F-4704-A6CA-C13A3025A5C3}" type="datetime1">
              <a:rPr lang="ja-JP" altLang="en-US"/>
              <a:pPr>
                <a:defRPr/>
              </a:pPr>
              <a:t>2020/11/18</a:t>
            </a:fld>
            <a:endParaRPr lang="ja-JP" altLang="en-US"/>
          </a:p>
        </p:txBody>
      </p:sp>
      <p:sp>
        <p:nvSpPr>
          <p:cNvPr id="3"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8"/>
          <p:cNvSpPr>
            <a:spLocks noGrp="1" noChangeArrowheads="1"/>
          </p:cNvSpPr>
          <p:nvPr>
            <p:ph type="sldNum" sz="quarter" idx="12"/>
          </p:nvPr>
        </p:nvSpPr>
        <p:spPr>
          <a:ln/>
        </p:spPr>
        <p:txBody>
          <a:bodyPr/>
          <a:lstStyle>
            <a:lvl1pPr>
              <a:defRPr/>
            </a:lvl1pPr>
          </a:lstStyle>
          <a:p>
            <a:pPr>
              <a:defRPr/>
            </a:pPr>
            <a:fld id="{39D4705B-DDC7-415A-861D-AF82405A095F}" type="slidenum">
              <a:rPr lang="ja-JP" altLang="en-US"/>
              <a:pPr>
                <a:defRPr/>
              </a:pPr>
              <a:t>‹#›</a:t>
            </a:fld>
            <a:endParaRPr lang="ja-JP" altLang="en-US"/>
          </a:p>
        </p:txBody>
      </p:sp>
    </p:spTree>
    <p:extLst>
      <p:ext uri="{BB962C8B-B14F-4D97-AF65-F5344CB8AC3E}">
        <p14:creationId xmlns:p14="http://schemas.microsoft.com/office/powerpoint/2010/main" val="4065641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smtClean="0"/>
              <a:t>マスター テキストの書式設定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641A8FA2-ADDB-4C44-90E5-8CF7CF35EC50}" type="datetime1">
              <a:rPr lang="ja-JP" altLang="en-US"/>
              <a:pPr>
                <a:defRPr/>
              </a:pPr>
              <a:t>2020/11/18</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4FEF37F0-2D67-44A9-85CC-6C13358E0092}" type="slidenum">
              <a:rPr lang="ja-JP" altLang="en-US"/>
              <a:pPr>
                <a:defRPr/>
              </a:pPr>
              <a:t>‹#›</a:t>
            </a:fld>
            <a:endParaRPr lang="ja-JP" altLang="en-US"/>
          </a:p>
        </p:txBody>
      </p:sp>
    </p:spTree>
    <p:extLst>
      <p:ext uri="{BB962C8B-B14F-4D97-AF65-F5344CB8AC3E}">
        <p14:creationId xmlns:p14="http://schemas.microsoft.com/office/powerpoint/2010/main" val="248130578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6"/>
          <p:cNvSpPr>
            <a:spLocks noGrp="1" noChangeArrowheads="1"/>
          </p:cNvSpPr>
          <p:nvPr>
            <p:ph type="dt" sz="half" idx="10"/>
          </p:nvPr>
        </p:nvSpPr>
        <p:spPr>
          <a:ln/>
        </p:spPr>
        <p:txBody>
          <a:bodyPr/>
          <a:lstStyle>
            <a:lvl1pPr>
              <a:defRPr/>
            </a:lvl1pPr>
          </a:lstStyle>
          <a:p>
            <a:pPr>
              <a:defRPr/>
            </a:pPr>
            <a:fld id="{A149921D-9F7E-474E-B58F-EC422DE88E8F}" type="datetime1">
              <a:rPr lang="ja-JP" altLang="en-US"/>
              <a:pPr>
                <a:defRPr/>
              </a:pPr>
              <a:t>2020/11/18</a:t>
            </a:fld>
            <a:endParaRPr lang="ja-JP" altLang="en-US"/>
          </a:p>
        </p:txBody>
      </p:sp>
      <p:sp>
        <p:nvSpPr>
          <p:cNvPr id="6"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8"/>
          <p:cNvSpPr>
            <a:spLocks noGrp="1" noChangeArrowheads="1"/>
          </p:cNvSpPr>
          <p:nvPr>
            <p:ph type="sldNum" sz="quarter" idx="12"/>
          </p:nvPr>
        </p:nvSpPr>
        <p:spPr>
          <a:ln/>
        </p:spPr>
        <p:txBody>
          <a:bodyPr/>
          <a:lstStyle>
            <a:lvl1pPr>
              <a:defRPr/>
            </a:lvl1pPr>
          </a:lstStyle>
          <a:p>
            <a:pPr>
              <a:defRPr/>
            </a:pPr>
            <a:fld id="{0FF4F32E-5D25-4330-BA2E-4764F3B739ED}" type="slidenum">
              <a:rPr lang="ja-JP" altLang="en-US"/>
              <a:pPr>
                <a:defRPr/>
              </a:pPr>
              <a:t>‹#›</a:t>
            </a:fld>
            <a:endParaRPr lang="ja-JP" altLang="en-US"/>
          </a:p>
        </p:txBody>
      </p:sp>
    </p:spTree>
    <p:extLst>
      <p:ext uri="{BB962C8B-B14F-4D97-AF65-F5344CB8AC3E}">
        <p14:creationId xmlns:p14="http://schemas.microsoft.com/office/powerpoint/2010/main" val="115945973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6"/>
          <p:cNvSpPr>
            <a:spLocks noGrp="1" noChangeArrowheads="1"/>
          </p:cNvSpPr>
          <p:nvPr>
            <p:ph type="dt" sz="half" idx="10"/>
          </p:nvPr>
        </p:nvSpPr>
        <p:spPr>
          <a:ln/>
        </p:spPr>
        <p:txBody>
          <a:bodyPr/>
          <a:lstStyle>
            <a:lvl1pPr>
              <a:defRPr/>
            </a:lvl1pPr>
          </a:lstStyle>
          <a:p>
            <a:pPr>
              <a:defRPr/>
            </a:pPr>
            <a:fld id="{801BBFA4-EC99-4B26-928A-B6760FD30046}" type="datetime1">
              <a:rPr lang="ja-JP" altLang="en-US"/>
              <a:pPr>
                <a:defRPr/>
              </a:pPr>
              <a:t>2020/11/18</a:t>
            </a:fld>
            <a:endParaRPr lang="ja-JP" altLang="en-US"/>
          </a:p>
        </p:txBody>
      </p:sp>
      <p:sp>
        <p:nvSpPr>
          <p:cNvPr id="6"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8"/>
          <p:cNvSpPr>
            <a:spLocks noGrp="1" noChangeArrowheads="1"/>
          </p:cNvSpPr>
          <p:nvPr>
            <p:ph type="sldNum" sz="quarter" idx="12"/>
          </p:nvPr>
        </p:nvSpPr>
        <p:spPr>
          <a:ln/>
        </p:spPr>
        <p:txBody>
          <a:bodyPr/>
          <a:lstStyle>
            <a:lvl1pPr>
              <a:defRPr/>
            </a:lvl1pPr>
          </a:lstStyle>
          <a:p>
            <a:pPr>
              <a:defRPr/>
            </a:pPr>
            <a:fld id="{6A5AF1B6-1652-439F-933D-9A2284FC1F99}" type="slidenum">
              <a:rPr lang="ja-JP" altLang="en-US"/>
              <a:pPr>
                <a:defRPr/>
              </a:pPr>
              <a:t>‹#›</a:t>
            </a:fld>
            <a:endParaRPr lang="ja-JP" altLang="en-US"/>
          </a:p>
        </p:txBody>
      </p:sp>
    </p:spTree>
    <p:extLst>
      <p:ext uri="{BB962C8B-B14F-4D97-AF65-F5344CB8AC3E}">
        <p14:creationId xmlns:p14="http://schemas.microsoft.com/office/powerpoint/2010/main" val="226761705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Date Placeholder 6"/>
          <p:cNvSpPr>
            <a:spLocks noGrp="1" noChangeArrowheads="1"/>
          </p:cNvSpPr>
          <p:nvPr>
            <p:ph type="dt" sz="half" idx="10"/>
          </p:nvPr>
        </p:nvSpPr>
        <p:spPr>
          <a:ln/>
        </p:spPr>
        <p:txBody>
          <a:bodyPr/>
          <a:lstStyle>
            <a:lvl1pPr>
              <a:defRPr/>
            </a:lvl1pPr>
          </a:lstStyle>
          <a:p>
            <a:pPr>
              <a:defRPr/>
            </a:pPr>
            <a:fld id="{554B9F70-5F09-4163-B845-C315B144734E}" type="datetime1">
              <a:rPr lang="ja-JP" altLang="en-US"/>
              <a:pPr>
                <a:defRPr/>
              </a:pPr>
              <a:t>2020/11/18</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AD37564B-41EB-4E8C-92EC-DAFD88A0D535}" type="slidenum">
              <a:rPr lang="ja-JP" altLang="en-US"/>
              <a:pPr>
                <a:defRPr/>
              </a:pPr>
              <a:t>‹#›</a:t>
            </a:fld>
            <a:endParaRPr lang="ja-JP" altLang="en-US"/>
          </a:p>
        </p:txBody>
      </p:sp>
    </p:spTree>
    <p:extLst>
      <p:ext uri="{BB962C8B-B14F-4D97-AF65-F5344CB8AC3E}">
        <p14:creationId xmlns:p14="http://schemas.microsoft.com/office/powerpoint/2010/main" val="50301386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Date Placeholder 6"/>
          <p:cNvSpPr>
            <a:spLocks noGrp="1" noChangeArrowheads="1"/>
          </p:cNvSpPr>
          <p:nvPr>
            <p:ph type="dt" sz="half" idx="10"/>
          </p:nvPr>
        </p:nvSpPr>
        <p:spPr>
          <a:ln/>
        </p:spPr>
        <p:txBody>
          <a:bodyPr/>
          <a:lstStyle>
            <a:lvl1pPr>
              <a:defRPr/>
            </a:lvl1pPr>
          </a:lstStyle>
          <a:p>
            <a:pPr>
              <a:defRPr/>
            </a:pPr>
            <a:fld id="{74738ADF-D3A9-4906-A7B0-0258403AA7DD}" type="datetime1">
              <a:rPr lang="ja-JP" altLang="en-US"/>
              <a:pPr>
                <a:defRPr/>
              </a:pPr>
              <a:t>2020/11/18</a:t>
            </a:fld>
            <a:endParaRPr lang="ja-JP" altLang="en-US"/>
          </a:p>
        </p:txBody>
      </p:sp>
      <p:sp>
        <p:nvSpPr>
          <p:cNvPr id="5" name="Footer Placeholder 7"/>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8"/>
          <p:cNvSpPr>
            <a:spLocks noGrp="1" noChangeArrowheads="1"/>
          </p:cNvSpPr>
          <p:nvPr>
            <p:ph type="sldNum" sz="quarter" idx="12"/>
          </p:nvPr>
        </p:nvSpPr>
        <p:spPr>
          <a:ln/>
        </p:spPr>
        <p:txBody>
          <a:bodyPr/>
          <a:lstStyle>
            <a:lvl1pPr>
              <a:defRPr/>
            </a:lvl1pPr>
          </a:lstStyle>
          <a:p>
            <a:pPr>
              <a:defRPr/>
            </a:pPr>
            <a:fld id="{D08C5987-9D24-40F9-BC6C-5EA62DB721BD}" type="slidenum">
              <a:rPr lang="ja-JP" altLang="en-US"/>
              <a:pPr>
                <a:defRPr/>
              </a:pPr>
              <a:t>‹#›</a:t>
            </a:fld>
            <a:endParaRPr lang="ja-JP" altLang="en-US"/>
          </a:p>
        </p:txBody>
      </p:sp>
    </p:spTree>
    <p:extLst>
      <p:ext uri="{BB962C8B-B14F-4D97-AF65-F5344CB8AC3E}">
        <p14:creationId xmlns:p14="http://schemas.microsoft.com/office/powerpoint/2010/main" val="237709674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ja-JP" altLang="en-US"/>
          </a:p>
        </p:txBody>
      </p:sp>
      <p:sp>
        <p:nvSpPr>
          <p:cNvPr id="4" name="Date Placeholder 4"/>
          <p:cNvSpPr>
            <a:spLocks noGrp="1" noChangeArrowheads="1"/>
          </p:cNvSpPr>
          <p:nvPr>
            <p:ph type="dt" sz="half" idx="10"/>
          </p:nvPr>
        </p:nvSpPr>
        <p:spPr>
          <a:ln/>
        </p:spPr>
        <p:txBody>
          <a:bodyPr/>
          <a:lstStyle>
            <a:lvl1pPr>
              <a:defRPr/>
            </a:lvl1pPr>
          </a:lstStyle>
          <a:p>
            <a:pPr>
              <a:defRPr/>
            </a:pPr>
            <a:fld id="{076C47ED-E7E3-4AE4-84AD-C6CDFED7F121}" type="datetime1">
              <a:rPr lang="ja-JP" altLang="en-US"/>
              <a:pPr>
                <a:defRPr/>
              </a:pPr>
              <a:t>2020/11/18</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F9FB9D22-19B5-4B8B-8D15-E16444314496}" type="slidenum">
              <a:rPr lang="ja-JP" altLang="en-US"/>
              <a:pPr>
                <a:defRPr/>
              </a:pPr>
              <a:t>‹#›</a:t>
            </a:fld>
            <a:endParaRPr lang="ja-JP" altLang="en-US"/>
          </a:p>
        </p:txBody>
      </p:sp>
    </p:spTree>
    <p:extLst>
      <p:ext uri="{BB962C8B-B14F-4D97-AF65-F5344CB8AC3E}">
        <p14:creationId xmlns:p14="http://schemas.microsoft.com/office/powerpoint/2010/main" val="422344668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Date Placeholder 4"/>
          <p:cNvSpPr>
            <a:spLocks noGrp="1" noChangeArrowheads="1"/>
          </p:cNvSpPr>
          <p:nvPr>
            <p:ph type="dt" sz="half" idx="10"/>
          </p:nvPr>
        </p:nvSpPr>
        <p:spPr>
          <a:ln/>
        </p:spPr>
        <p:txBody>
          <a:bodyPr/>
          <a:lstStyle>
            <a:lvl1pPr>
              <a:defRPr/>
            </a:lvl1pPr>
          </a:lstStyle>
          <a:p>
            <a:pPr>
              <a:defRPr/>
            </a:pPr>
            <a:fld id="{E8385534-086E-4C35-976E-BBC6B013993B}" type="datetime1">
              <a:rPr lang="ja-JP" altLang="en-US"/>
              <a:pPr>
                <a:defRPr/>
              </a:pPr>
              <a:t>2020/11/18</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06AC8DBB-3512-4A7F-B6D4-66FA938C2B3A}" type="slidenum">
              <a:rPr lang="ja-JP" altLang="en-US"/>
              <a:pPr>
                <a:defRPr/>
              </a:pPr>
              <a:t>‹#›</a:t>
            </a:fld>
            <a:endParaRPr lang="ja-JP" altLang="en-US"/>
          </a:p>
        </p:txBody>
      </p:sp>
    </p:spTree>
    <p:extLst>
      <p:ext uri="{BB962C8B-B14F-4D97-AF65-F5344CB8AC3E}">
        <p14:creationId xmlns:p14="http://schemas.microsoft.com/office/powerpoint/2010/main" val="267733972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smtClean="0"/>
              <a:t>マスター テキストの書式設定</a:t>
            </a:r>
          </a:p>
        </p:txBody>
      </p:sp>
      <p:sp>
        <p:nvSpPr>
          <p:cNvPr id="4" name="Date Placeholder 4"/>
          <p:cNvSpPr>
            <a:spLocks noGrp="1" noChangeArrowheads="1"/>
          </p:cNvSpPr>
          <p:nvPr>
            <p:ph type="dt" sz="half" idx="10"/>
          </p:nvPr>
        </p:nvSpPr>
        <p:spPr>
          <a:ln/>
        </p:spPr>
        <p:txBody>
          <a:bodyPr/>
          <a:lstStyle>
            <a:lvl1pPr>
              <a:defRPr/>
            </a:lvl1pPr>
          </a:lstStyle>
          <a:p>
            <a:pPr>
              <a:defRPr/>
            </a:pPr>
            <a:fld id="{B8644B3B-95C7-45FE-9E17-3595142319D4}" type="datetime1">
              <a:rPr lang="ja-JP" altLang="en-US"/>
              <a:pPr>
                <a:defRPr/>
              </a:pPr>
              <a:t>2020/11/18</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9999FBC3-8C46-4AB3-BF16-5C82D7310E63}" type="slidenum">
              <a:rPr lang="ja-JP" altLang="en-US"/>
              <a:pPr>
                <a:defRPr/>
              </a:pPr>
              <a:t>‹#›</a:t>
            </a:fld>
            <a:endParaRPr lang="ja-JP" altLang="en-US"/>
          </a:p>
        </p:txBody>
      </p:sp>
    </p:spTree>
    <p:extLst>
      <p:ext uri="{BB962C8B-B14F-4D97-AF65-F5344CB8AC3E}">
        <p14:creationId xmlns:p14="http://schemas.microsoft.com/office/powerpoint/2010/main" val="80505534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Date Placeholder 4"/>
          <p:cNvSpPr>
            <a:spLocks noGrp="1" noChangeArrowheads="1"/>
          </p:cNvSpPr>
          <p:nvPr>
            <p:ph type="dt" sz="half" idx="10"/>
          </p:nvPr>
        </p:nvSpPr>
        <p:spPr>
          <a:ln/>
        </p:spPr>
        <p:txBody>
          <a:bodyPr/>
          <a:lstStyle>
            <a:lvl1pPr>
              <a:defRPr/>
            </a:lvl1pPr>
          </a:lstStyle>
          <a:p>
            <a:pPr>
              <a:defRPr/>
            </a:pPr>
            <a:fld id="{50EBD1A5-7AB0-4D6C-B736-8516D7B47053}" type="datetime1">
              <a:rPr lang="ja-JP" altLang="en-US"/>
              <a:pPr>
                <a:defRPr/>
              </a:pPr>
              <a:t>2020/11/18</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94EE0DF9-B19E-483E-B8D0-BA2124F93C2F}" type="slidenum">
              <a:rPr lang="ja-JP" altLang="en-US"/>
              <a:pPr>
                <a:defRPr/>
              </a:pPr>
              <a:t>‹#›</a:t>
            </a:fld>
            <a:endParaRPr lang="ja-JP" altLang="en-US"/>
          </a:p>
        </p:txBody>
      </p:sp>
    </p:spTree>
    <p:extLst>
      <p:ext uri="{BB962C8B-B14F-4D97-AF65-F5344CB8AC3E}">
        <p14:creationId xmlns:p14="http://schemas.microsoft.com/office/powerpoint/2010/main" val="268688988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Date Placeholder 4"/>
          <p:cNvSpPr>
            <a:spLocks noGrp="1" noChangeArrowheads="1"/>
          </p:cNvSpPr>
          <p:nvPr>
            <p:ph type="dt" sz="half" idx="10"/>
          </p:nvPr>
        </p:nvSpPr>
        <p:spPr>
          <a:ln/>
        </p:spPr>
        <p:txBody>
          <a:bodyPr/>
          <a:lstStyle>
            <a:lvl1pPr>
              <a:defRPr/>
            </a:lvl1pPr>
          </a:lstStyle>
          <a:p>
            <a:pPr>
              <a:defRPr/>
            </a:pPr>
            <a:fld id="{557091E2-592E-459B-B117-1EE455A554E8}" type="datetime1">
              <a:rPr lang="ja-JP" altLang="en-US"/>
              <a:pPr>
                <a:defRPr/>
              </a:pPr>
              <a:t>2020/11/18</a:t>
            </a:fld>
            <a:endParaRPr lang="ja-JP" altLang="en-US"/>
          </a:p>
        </p:txBody>
      </p:sp>
      <p:sp>
        <p:nvSpPr>
          <p:cNvPr id="8"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6"/>
          <p:cNvSpPr>
            <a:spLocks noGrp="1" noChangeArrowheads="1"/>
          </p:cNvSpPr>
          <p:nvPr>
            <p:ph type="sldNum" sz="quarter" idx="12"/>
          </p:nvPr>
        </p:nvSpPr>
        <p:spPr>
          <a:ln/>
        </p:spPr>
        <p:txBody>
          <a:bodyPr/>
          <a:lstStyle>
            <a:lvl1pPr>
              <a:defRPr/>
            </a:lvl1pPr>
          </a:lstStyle>
          <a:p>
            <a:pPr>
              <a:defRPr/>
            </a:pPr>
            <a:fld id="{27E08C41-F69A-4705-8B15-4461C0A65D5E}" type="slidenum">
              <a:rPr lang="ja-JP" altLang="en-US"/>
              <a:pPr>
                <a:defRPr/>
              </a:pPr>
              <a:t>‹#›</a:t>
            </a:fld>
            <a:endParaRPr lang="ja-JP" altLang="en-US"/>
          </a:p>
        </p:txBody>
      </p:sp>
    </p:spTree>
    <p:extLst>
      <p:ext uri="{BB962C8B-B14F-4D97-AF65-F5344CB8AC3E}">
        <p14:creationId xmlns:p14="http://schemas.microsoft.com/office/powerpoint/2010/main" val="252925033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Date Placeholder 4"/>
          <p:cNvSpPr>
            <a:spLocks noGrp="1" noChangeArrowheads="1"/>
          </p:cNvSpPr>
          <p:nvPr>
            <p:ph type="dt" sz="half" idx="10"/>
          </p:nvPr>
        </p:nvSpPr>
        <p:spPr>
          <a:ln/>
        </p:spPr>
        <p:txBody>
          <a:bodyPr/>
          <a:lstStyle>
            <a:lvl1pPr>
              <a:defRPr/>
            </a:lvl1pPr>
          </a:lstStyle>
          <a:p>
            <a:pPr>
              <a:defRPr/>
            </a:pPr>
            <a:fld id="{0266F4DA-FA04-4F2D-85A7-5DB5D1CAD24B}" type="datetime1">
              <a:rPr lang="ja-JP" altLang="en-US"/>
              <a:pPr>
                <a:defRPr/>
              </a:pPr>
              <a:t>2020/11/18</a:t>
            </a:fld>
            <a:endParaRPr lang="ja-JP" altLang="en-US"/>
          </a:p>
        </p:txBody>
      </p:sp>
      <p:sp>
        <p:nvSpPr>
          <p:cNvPr id="4"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6"/>
          <p:cNvSpPr>
            <a:spLocks noGrp="1" noChangeArrowheads="1"/>
          </p:cNvSpPr>
          <p:nvPr>
            <p:ph type="sldNum" sz="quarter" idx="12"/>
          </p:nvPr>
        </p:nvSpPr>
        <p:spPr>
          <a:ln/>
        </p:spPr>
        <p:txBody>
          <a:bodyPr/>
          <a:lstStyle>
            <a:lvl1pPr>
              <a:defRPr/>
            </a:lvl1pPr>
          </a:lstStyle>
          <a:p>
            <a:pPr>
              <a:defRPr/>
            </a:pPr>
            <a:fld id="{99EDD563-4050-47D4-A297-1EC485493180}" type="slidenum">
              <a:rPr lang="ja-JP" altLang="en-US"/>
              <a:pPr>
                <a:defRPr/>
              </a:pPr>
              <a:t>‹#›</a:t>
            </a:fld>
            <a:endParaRPr lang="ja-JP" altLang="en-US"/>
          </a:p>
        </p:txBody>
      </p:sp>
    </p:spTree>
    <p:extLst>
      <p:ext uri="{BB962C8B-B14F-4D97-AF65-F5344CB8AC3E}">
        <p14:creationId xmlns:p14="http://schemas.microsoft.com/office/powerpoint/2010/main" val="1166216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Date Placeholder 3"/>
          <p:cNvSpPr>
            <a:spLocks noGrp="1" noChangeArrowheads="1"/>
          </p:cNvSpPr>
          <p:nvPr>
            <p:ph type="dt" sz="half" idx="10"/>
          </p:nvPr>
        </p:nvSpPr>
        <p:spPr>
          <a:ln/>
        </p:spPr>
        <p:txBody>
          <a:bodyPr/>
          <a:lstStyle>
            <a:lvl1pPr>
              <a:defRPr/>
            </a:lvl1pPr>
          </a:lstStyle>
          <a:p>
            <a:pPr>
              <a:defRPr/>
            </a:pPr>
            <a:fld id="{187A4942-26BF-4D5A-B423-1049D6659B4A}" type="datetime1">
              <a:rPr lang="ja-JP" altLang="en-US"/>
              <a:pPr>
                <a:defRPr/>
              </a:pPr>
              <a:t>2020/11/18</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6B451816-70E8-4FE8-A71D-D0BCE9C16174}" type="slidenum">
              <a:rPr lang="ja-JP" altLang="en-US"/>
              <a:pPr>
                <a:defRPr/>
              </a:pPr>
              <a:t>‹#›</a:t>
            </a:fld>
            <a:endParaRPr lang="ja-JP" altLang="en-US"/>
          </a:p>
        </p:txBody>
      </p:sp>
    </p:spTree>
    <p:extLst>
      <p:ext uri="{BB962C8B-B14F-4D97-AF65-F5344CB8AC3E}">
        <p14:creationId xmlns:p14="http://schemas.microsoft.com/office/powerpoint/2010/main" val="336834733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4"/>
          <p:cNvSpPr>
            <a:spLocks noGrp="1" noChangeArrowheads="1"/>
          </p:cNvSpPr>
          <p:nvPr>
            <p:ph type="dt" sz="half" idx="10"/>
          </p:nvPr>
        </p:nvSpPr>
        <p:spPr>
          <a:ln/>
        </p:spPr>
        <p:txBody>
          <a:bodyPr/>
          <a:lstStyle>
            <a:lvl1pPr>
              <a:defRPr/>
            </a:lvl1pPr>
          </a:lstStyle>
          <a:p>
            <a:pPr>
              <a:defRPr/>
            </a:pPr>
            <a:fld id="{26D45E2A-26E8-4517-9DAE-3E6F5BA716CF}" type="datetime1">
              <a:rPr lang="ja-JP" altLang="en-US"/>
              <a:pPr>
                <a:defRPr/>
              </a:pPr>
              <a:t>2020/11/18</a:t>
            </a:fld>
            <a:endParaRPr lang="ja-JP" altLang="en-US"/>
          </a:p>
        </p:txBody>
      </p:sp>
      <p:sp>
        <p:nvSpPr>
          <p:cNvPr id="3"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6"/>
          <p:cNvSpPr>
            <a:spLocks noGrp="1" noChangeArrowheads="1"/>
          </p:cNvSpPr>
          <p:nvPr>
            <p:ph type="sldNum" sz="quarter" idx="12"/>
          </p:nvPr>
        </p:nvSpPr>
        <p:spPr>
          <a:ln/>
        </p:spPr>
        <p:txBody>
          <a:bodyPr/>
          <a:lstStyle>
            <a:lvl1pPr>
              <a:defRPr/>
            </a:lvl1pPr>
          </a:lstStyle>
          <a:p>
            <a:pPr>
              <a:defRPr/>
            </a:pPr>
            <a:fld id="{717F0500-5CE0-4C76-A355-3A166A74C7AD}" type="slidenum">
              <a:rPr lang="ja-JP" altLang="en-US"/>
              <a:pPr>
                <a:defRPr/>
              </a:pPr>
              <a:t>‹#›</a:t>
            </a:fld>
            <a:endParaRPr lang="ja-JP" altLang="en-US"/>
          </a:p>
        </p:txBody>
      </p:sp>
    </p:spTree>
    <p:extLst>
      <p:ext uri="{BB962C8B-B14F-4D97-AF65-F5344CB8AC3E}">
        <p14:creationId xmlns:p14="http://schemas.microsoft.com/office/powerpoint/2010/main" val="309096756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noChangeArrowheads="1"/>
          </p:cNvSpPr>
          <p:nvPr>
            <p:ph type="dt" sz="half" idx="10"/>
          </p:nvPr>
        </p:nvSpPr>
        <p:spPr>
          <a:ln/>
        </p:spPr>
        <p:txBody>
          <a:bodyPr/>
          <a:lstStyle>
            <a:lvl1pPr>
              <a:defRPr/>
            </a:lvl1pPr>
          </a:lstStyle>
          <a:p>
            <a:pPr>
              <a:defRPr/>
            </a:pPr>
            <a:fld id="{BD09B2C7-28BD-47CC-9532-87BB3F8FFF0E}" type="datetime1">
              <a:rPr lang="ja-JP" altLang="en-US"/>
              <a:pPr>
                <a:defRPr/>
              </a:pPr>
              <a:t>2020/11/18</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3D9F96AE-E510-41E7-915B-C105369B75D7}" type="slidenum">
              <a:rPr lang="ja-JP" altLang="en-US"/>
              <a:pPr>
                <a:defRPr/>
              </a:pPr>
              <a:t>‹#›</a:t>
            </a:fld>
            <a:endParaRPr lang="ja-JP" altLang="en-US"/>
          </a:p>
        </p:txBody>
      </p:sp>
    </p:spTree>
    <p:extLst>
      <p:ext uri="{BB962C8B-B14F-4D97-AF65-F5344CB8AC3E}">
        <p14:creationId xmlns:p14="http://schemas.microsoft.com/office/powerpoint/2010/main" val="25172782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noChangeArrowheads="1"/>
          </p:cNvSpPr>
          <p:nvPr>
            <p:ph type="dt" sz="half" idx="10"/>
          </p:nvPr>
        </p:nvSpPr>
        <p:spPr>
          <a:ln/>
        </p:spPr>
        <p:txBody>
          <a:bodyPr/>
          <a:lstStyle>
            <a:lvl1pPr>
              <a:defRPr/>
            </a:lvl1pPr>
          </a:lstStyle>
          <a:p>
            <a:pPr>
              <a:defRPr/>
            </a:pPr>
            <a:fld id="{74001B92-A3BB-421B-A896-E62290BC4990}" type="datetime1">
              <a:rPr lang="ja-JP" altLang="en-US"/>
              <a:pPr>
                <a:defRPr/>
              </a:pPr>
              <a:t>2020/11/18</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122FB1CB-C882-4289-B00D-080CBAB47F0B}" type="slidenum">
              <a:rPr lang="ja-JP" altLang="en-US"/>
              <a:pPr>
                <a:defRPr/>
              </a:pPr>
              <a:t>‹#›</a:t>
            </a:fld>
            <a:endParaRPr lang="ja-JP" altLang="en-US"/>
          </a:p>
        </p:txBody>
      </p:sp>
    </p:spTree>
    <p:extLst>
      <p:ext uri="{BB962C8B-B14F-4D97-AF65-F5344CB8AC3E}">
        <p14:creationId xmlns:p14="http://schemas.microsoft.com/office/powerpoint/2010/main" val="94641463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Date Placeholder 4"/>
          <p:cNvSpPr>
            <a:spLocks noGrp="1" noChangeArrowheads="1"/>
          </p:cNvSpPr>
          <p:nvPr>
            <p:ph type="dt" sz="half" idx="10"/>
          </p:nvPr>
        </p:nvSpPr>
        <p:spPr>
          <a:ln/>
        </p:spPr>
        <p:txBody>
          <a:bodyPr/>
          <a:lstStyle>
            <a:lvl1pPr>
              <a:defRPr/>
            </a:lvl1pPr>
          </a:lstStyle>
          <a:p>
            <a:pPr>
              <a:defRPr/>
            </a:pPr>
            <a:fld id="{B873BE6B-D15A-40D1-A98D-44624D980CB4}" type="datetime1">
              <a:rPr lang="ja-JP" altLang="en-US"/>
              <a:pPr>
                <a:defRPr/>
              </a:pPr>
              <a:t>2020/11/18</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771B0589-1EBD-442C-964E-CDC5BFEE5C0D}" type="slidenum">
              <a:rPr lang="ja-JP" altLang="en-US"/>
              <a:pPr>
                <a:defRPr/>
              </a:pPr>
              <a:t>‹#›</a:t>
            </a:fld>
            <a:endParaRPr lang="ja-JP" altLang="en-US"/>
          </a:p>
        </p:txBody>
      </p:sp>
    </p:spTree>
    <p:extLst>
      <p:ext uri="{BB962C8B-B14F-4D97-AF65-F5344CB8AC3E}">
        <p14:creationId xmlns:p14="http://schemas.microsoft.com/office/powerpoint/2010/main" val="39714001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Date Placeholder 4"/>
          <p:cNvSpPr>
            <a:spLocks noGrp="1" noChangeArrowheads="1"/>
          </p:cNvSpPr>
          <p:nvPr>
            <p:ph type="dt" sz="half" idx="10"/>
          </p:nvPr>
        </p:nvSpPr>
        <p:spPr>
          <a:ln/>
        </p:spPr>
        <p:txBody>
          <a:bodyPr/>
          <a:lstStyle>
            <a:lvl1pPr>
              <a:defRPr/>
            </a:lvl1pPr>
          </a:lstStyle>
          <a:p>
            <a:pPr>
              <a:defRPr/>
            </a:pPr>
            <a:fld id="{2DFB9E68-7270-440D-90BE-0FFF52132E54}" type="datetime1">
              <a:rPr lang="ja-JP" altLang="en-US"/>
              <a:pPr>
                <a:defRPr/>
              </a:pPr>
              <a:t>2020/11/18</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3386B811-E419-48F9-9965-D06317E4D111}" type="slidenum">
              <a:rPr lang="ja-JP" altLang="en-US"/>
              <a:pPr>
                <a:defRPr/>
              </a:pPr>
              <a:t>‹#›</a:t>
            </a:fld>
            <a:endParaRPr lang="ja-JP" altLang="en-US"/>
          </a:p>
        </p:txBody>
      </p:sp>
    </p:spTree>
    <p:extLst>
      <p:ext uri="{BB962C8B-B14F-4D97-AF65-F5344CB8AC3E}">
        <p14:creationId xmlns:p14="http://schemas.microsoft.com/office/powerpoint/2010/main" val="206439593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ja-JP" altLang="en-US"/>
          </a:p>
        </p:txBody>
      </p:sp>
      <p:sp>
        <p:nvSpPr>
          <p:cNvPr id="4" name="Date Placeholder 4"/>
          <p:cNvSpPr>
            <a:spLocks noGrp="1" noChangeArrowheads="1"/>
          </p:cNvSpPr>
          <p:nvPr>
            <p:ph type="dt" sz="half" idx="10"/>
          </p:nvPr>
        </p:nvSpPr>
        <p:spPr>
          <a:ln/>
        </p:spPr>
        <p:txBody>
          <a:bodyPr/>
          <a:lstStyle>
            <a:lvl1pPr>
              <a:defRPr/>
            </a:lvl1pPr>
          </a:lstStyle>
          <a:p>
            <a:pPr>
              <a:defRPr/>
            </a:pPr>
            <a:fld id="{917FA0EA-3E67-4F7A-86A3-151C20AF27F6}" type="datetime1">
              <a:rPr lang="ja-JP" altLang="en-US"/>
              <a:pPr>
                <a:defRPr/>
              </a:pPr>
              <a:t>2020/11/18</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5EE73AB8-2824-4EA7-90C8-C9C762873F86}" type="slidenum">
              <a:rPr lang="ja-JP" altLang="en-US"/>
              <a:pPr>
                <a:defRPr/>
              </a:pPr>
              <a:t>‹#›</a:t>
            </a:fld>
            <a:endParaRPr lang="ja-JP" altLang="en-US"/>
          </a:p>
        </p:txBody>
      </p:sp>
    </p:spTree>
    <p:extLst>
      <p:ext uri="{BB962C8B-B14F-4D97-AF65-F5344CB8AC3E}">
        <p14:creationId xmlns:p14="http://schemas.microsoft.com/office/powerpoint/2010/main" val="220851354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Date Placeholder 4"/>
          <p:cNvSpPr>
            <a:spLocks noGrp="1" noChangeArrowheads="1"/>
          </p:cNvSpPr>
          <p:nvPr>
            <p:ph type="dt" sz="half" idx="10"/>
          </p:nvPr>
        </p:nvSpPr>
        <p:spPr>
          <a:ln/>
        </p:spPr>
        <p:txBody>
          <a:bodyPr/>
          <a:lstStyle>
            <a:lvl1pPr>
              <a:defRPr/>
            </a:lvl1pPr>
          </a:lstStyle>
          <a:p>
            <a:pPr>
              <a:defRPr/>
            </a:pPr>
            <a:fld id="{3E79648E-D972-4481-93D1-147F3A366C2E}" type="datetime1">
              <a:rPr lang="ja-JP" altLang="en-US"/>
              <a:pPr>
                <a:defRPr/>
              </a:pPr>
              <a:t>2020/11/18</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ACBC2631-CE45-4F07-8C0A-508C58A03438}" type="slidenum">
              <a:rPr lang="ja-JP" altLang="en-US"/>
              <a:pPr>
                <a:defRPr/>
              </a:pPr>
              <a:t>‹#›</a:t>
            </a:fld>
            <a:endParaRPr lang="ja-JP" altLang="en-US"/>
          </a:p>
        </p:txBody>
      </p:sp>
    </p:spTree>
    <p:extLst>
      <p:ext uri="{BB962C8B-B14F-4D97-AF65-F5344CB8AC3E}">
        <p14:creationId xmlns:p14="http://schemas.microsoft.com/office/powerpoint/2010/main" val="168870346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smtClean="0"/>
              <a:t>マスター テキストの書式設定</a:t>
            </a:r>
          </a:p>
        </p:txBody>
      </p:sp>
      <p:sp>
        <p:nvSpPr>
          <p:cNvPr id="4" name="Date Placeholder 4"/>
          <p:cNvSpPr>
            <a:spLocks noGrp="1" noChangeArrowheads="1"/>
          </p:cNvSpPr>
          <p:nvPr>
            <p:ph type="dt" sz="half" idx="10"/>
          </p:nvPr>
        </p:nvSpPr>
        <p:spPr>
          <a:ln/>
        </p:spPr>
        <p:txBody>
          <a:bodyPr/>
          <a:lstStyle>
            <a:lvl1pPr>
              <a:defRPr/>
            </a:lvl1pPr>
          </a:lstStyle>
          <a:p>
            <a:pPr>
              <a:defRPr/>
            </a:pPr>
            <a:fld id="{046D3309-3F06-4CA2-A571-6E3FBF6CE0C9}" type="datetime1">
              <a:rPr lang="ja-JP" altLang="en-US"/>
              <a:pPr>
                <a:defRPr/>
              </a:pPr>
              <a:t>2020/11/18</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98901FAE-2B8D-420A-8E4C-FD7E081A3FBA}" type="slidenum">
              <a:rPr lang="ja-JP" altLang="en-US"/>
              <a:pPr>
                <a:defRPr/>
              </a:pPr>
              <a:t>‹#›</a:t>
            </a:fld>
            <a:endParaRPr lang="ja-JP" altLang="en-US"/>
          </a:p>
        </p:txBody>
      </p:sp>
    </p:spTree>
    <p:extLst>
      <p:ext uri="{BB962C8B-B14F-4D97-AF65-F5344CB8AC3E}">
        <p14:creationId xmlns:p14="http://schemas.microsoft.com/office/powerpoint/2010/main" val="202820527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Date Placeholder 4"/>
          <p:cNvSpPr>
            <a:spLocks noGrp="1" noChangeArrowheads="1"/>
          </p:cNvSpPr>
          <p:nvPr>
            <p:ph type="dt" sz="half" idx="10"/>
          </p:nvPr>
        </p:nvSpPr>
        <p:spPr>
          <a:ln/>
        </p:spPr>
        <p:txBody>
          <a:bodyPr/>
          <a:lstStyle>
            <a:lvl1pPr>
              <a:defRPr/>
            </a:lvl1pPr>
          </a:lstStyle>
          <a:p>
            <a:pPr>
              <a:defRPr/>
            </a:pPr>
            <a:fld id="{BBC69761-AFE5-4648-9CD4-E50CA80C110C}" type="datetime1">
              <a:rPr lang="ja-JP" altLang="en-US"/>
              <a:pPr>
                <a:defRPr/>
              </a:pPr>
              <a:t>2020/11/18</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46768B31-B501-4AD9-9720-C1A4BD55217C}" type="slidenum">
              <a:rPr lang="ja-JP" altLang="en-US"/>
              <a:pPr>
                <a:defRPr/>
              </a:pPr>
              <a:t>‹#›</a:t>
            </a:fld>
            <a:endParaRPr lang="ja-JP" altLang="en-US"/>
          </a:p>
        </p:txBody>
      </p:sp>
    </p:spTree>
    <p:extLst>
      <p:ext uri="{BB962C8B-B14F-4D97-AF65-F5344CB8AC3E}">
        <p14:creationId xmlns:p14="http://schemas.microsoft.com/office/powerpoint/2010/main" val="107054526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Date Placeholder 4"/>
          <p:cNvSpPr>
            <a:spLocks noGrp="1" noChangeArrowheads="1"/>
          </p:cNvSpPr>
          <p:nvPr>
            <p:ph type="dt" sz="half" idx="10"/>
          </p:nvPr>
        </p:nvSpPr>
        <p:spPr>
          <a:ln/>
        </p:spPr>
        <p:txBody>
          <a:bodyPr/>
          <a:lstStyle>
            <a:lvl1pPr>
              <a:defRPr/>
            </a:lvl1pPr>
          </a:lstStyle>
          <a:p>
            <a:pPr>
              <a:defRPr/>
            </a:pPr>
            <a:fld id="{A109CABF-D673-4B82-BC0E-7375A59760D6}" type="datetime1">
              <a:rPr lang="ja-JP" altLang="en-US"/>
              <a:pPr>
                <a:defRPr/>
              </a:pPr>
              <a:t>2020/11/18</a:t>
            </a:fld>
            <a:endParaRPr lang="ja-JP" altLang="en-US"/>
          </a:p>
        </p:txBody>
      </p:sp>
      <p:sp>
        <p:nvSpPr>
          <p:cNvPr id="8"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6"/>
          <p:cNvSpPr>
            <a:spLocks noGrp="1" noChangeArrowheads="1"/>
          </p:cNvSpPr>
          <p:nvPr>
            <p:ph type="sldNum" sz="quarter" idx="12"/>
          </p:nvPr>
        </p:nvSpPr>
        <p:spPr>
          <a:ln/>
        </p:spPr>
        <p:txBody>
          <a:bodyPr/>
          <a:lstStyle>
            <a:lvl1pPr>
              <a:defRPr/>
            </a:lvl1pPr>
          </a:lstStyle>
          <a:p>
            <a:pPr>
              <a:defRPr/>
            </a:pPr>
            <a:fld id="{33E6721C-ED52-4FED-93A8-1FE7B8598B45}" type="slidenum">
              <a:rPr lang="ja-JP" altLang="en-US"/>
              <a:pPr>
                <a:defRPr/>
              </a:pPr>
              <a:t>‹#›</a:t>
            </a:fld>
            <a:endParaRPr lang="ja-JP" altLang="en-US"/>
          </a:p>
        </p:txBody>
      </p:sp>
    </p:spTree>
    <p:extLst>
      <p:ext uri="{BB962C8B-B14F-4D97-AF65-F5344CB8AC3E}">
        <p14:creationId xmlns:p14="http://schemas.microsoft.com/office/powerpoint/2010/main" val="3807659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Date Placeholder 3"/>
          <p:cNvSpPr>
            <a:spLocks noGrp="1" noChangeArrowheads="1"/>
          </p:cNvSpPr>
          <p:nvPr>
            <p:ph type="dt" sz="half" idx="10"/>
          </p:nvPr>
        </p:nvSpPr>
        <p:spPr>
          <a:ln/>
        </p:spPr>
        <p:txBody>
          <a:bodyPr/>
          <a:lstStyle>
            <a:lvl1pPr>
              <a:defRPr/>
            </a:lvl1pPr>
          </a:lstStyle>
          <a:p>
            <a:pPr>
              <a:defRPr/>
            </a:pPr>
            <a:fld id="{76331DF5-6A6D-49CB-9CDC-461E543AB041}" type="datetime1">
              <a:rPr lang="ja-JP" altLang="en-US"/>
              <a:pPr>
                <a:defRPr/>
              </a:pPr>
              <a:t>2020/11/18</a:t>
            </a:fld>
            <a:endParaRPr lang="ja-JP" altLang="en-US"/>
          </a:p>
        </p:txBody>
      </p:sp>
      <p:sp>
        <p:nvSpPr>
          <p:cNvPr id="8"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5"/>
          <p:cNvSpPr>
            <a:spLocks noGrp="1" noChangeArrowheads="1"/>
          </p:cNvSpPr>
          <p:nvPr>
            <p:ph type="sldNum" sz="quarter" idx="12"/>
          </p:nvPr>
        </p:nvSpPr>
        <p:spPr>
          <a:ln/>
        </p:spPr>
        <p:txBody>
          <a:bodyPr/>
          <a:lstStyle>
            <a:lvl1pPr>
              <a:defRPr/>
            </a:lvl1pPr>
          </a:lstStyle>
          <a:p>
            <a:pPr>
              <a:defRPr/>
            </a:pPr>
            <a:fld id="{3CE96E8B-DB0B-4D3B-ACF1-EA23043FAB7A}" type="slidenum">
              <a:rPr lang="ja-JP" altLang="en-US"/>
              <a:pPr>
                <a:defRPr/>
              </a:pPr>
              <a:t>‹#›</a:t>
            </a:fld>
            <a:endParaRPr lang="ja-JP" altLang="en-US"/>
          </a:p>
        </p:txBody>
      </p:sp>
    </p:spTree>
    <p:extLst>
      <p:ext uri="{BB962C8B-B14F-4D97-AF65-F5344CB8AC3E}">
        <p14:creationId xmlns:p14="http://schemas.microsoft.com/office/powerpoint/2010/main" val="2254573715"/>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Date Placeholder 4"/>
          <p:cNvSpPr>
            <a:spLocks noGrp="1" noChangeArrowheads="1"/>
          </p:cNvSpPr>
          <p:nvPr>
            <p:ph type="dt" sz="half" idx="10"/>
          </p:nvPr>
        </p:nvSpPr>
        <p:spPr>
          <a:ln/>
        </p:spPr>
        <p:txBody>
          <a:bodyPr/>
          <a:lstStyle>
            <a:lvl1pPr>
              <a:defRPr/>
            </a:lvl1pPr>
          </a:lstStyle>
          <a:p>
            <a:pPr>
              <a:defRPr/>
            </a:pPr>
            <a:fld id="{7A2885A5-49B5-4B80-BC86-1B1EADED2438}" type="datetime1">
              <a:rPr lang="ja-JP" altLang="en-US"/>
              <a:pPr>
                <a:defRPr/>
              </a:pPr>
              <a:t>2020/11/18</a:t>
            </a:fld>
            <a:endParaRPr lang="ja-JP" altLang="en-US"/>
          </a:p>
        </p:txBody>
      </p:sp>
      <p:sp>
        <p:nvSpPr>
          <p:cNvPr id="4"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6"/>
          <p:cNvSpPr>
            <a:spLocks noGrp="1" noChangeArrowheads="1"/>
          </p:cNvSpPr>
          <p:nvPr>
            <p:ph type="sldNum" sz="quarter" idx="12"/>
          </p:nvPr>
        </p:nvSpPr>
        <p:spPr>
          <a:ln/>
        </p:spPr>
        <p:txBody>
          <a:bodyPr/>
          <a:lstStyle>
            <a:lvl1pPr>
              <a:defRPr/>
            </a:lvl1pPr>
          </a:lstStyle>
          <a:p>
            <a:pPr>
              <a:defRPr/>
            </a:pPr>
            <a:fld id="{D33D1C52-8E95-4941-8112-39DC335174A6}" type="slidenum">
              <a:rPr lang="ja-JP" altLang="en-US"/>
              <a:pPr>
                <a:defRPr/>
              </a:pPr>
              <a:t>‹#›</a:t>
            </a:fld>
            <a:endParaRPr lang="ja-JP" altLang="en-US"/>
          </a:p>
        </p:txBody>
      </p:sp>
    </p:spTree>
    <p:extLst>
      <p:ext uri="{BB962C8B-B14F-4D97-AF65-F5344CB8AC3E}">
        <p14:creationId xmlns:p14="http://schemas.microsoft.com/office/powerpoint/2010/main" val="81233607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4"/>
          <p:cNvSpPr>
            <a:spLocks noGrp="1" noChangeArrowheads="1"/>
          </p:cNvSpPr>
          <p:nvPr>
            <p:ph type="dt" sz="half" idx="10"/>
          </p:nvPr>
        </p:nvSpPr>
        <p:spPr>
          <a:ln/>
        </p:spPr>
        <p:txBody>
          <a:bodyPr/>
          <a:lstStyle>
            <a:lvl1pPr>
              <a:defRPr/>
            </a:lvl1pPr>
          </a:lstStyle>
          <a:p>
            <a:pPr>
              <a:defRPr/>
            </a:pPr>
            <a:fld id="{B50EE362-F4A2-4863-830E-5447C23B36E9}" type="datetime1">
              <a:rPr lang="ja-JP" altLang="en-US"/>
              <a:pPr>
                <a:defRPr/>
              </a:pPr>
              <a:t>2020/11/18</a:t>
            </a:fld>
            <a:endParaRPr lang="ja-JP" altLang="en-US"/>
          </a:p>
        </p:txBody>
      </p:sp>
      <p:sp>
        <p:nvSpPr>
          <p:cNvPr id="3"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6"/>
          <p:cNvSpPr>
            <a:spLocks noGrp="1" noChangeArrowheads="1"/>
          </p:cNvSpPr>
          <p:nvPr>
            <p:ph type="sldNum" sz="quarter" idx="12"/>
          </p:nvPr>
        </p:nvSpPr>
        <p:spPr>
          <a:ln/>
        </p:spPr>
        <p:txBody>
          <a:bodyPr/>
          <a:lstStyle>
            <a:lvl1pPr>
              <a:defRPr/>
            </a:lvl1pPr>
          </a:lstStyle>
          <a:p>
            <a:pPr>
              <a:defRPr/>
            </a:pPr>
            <a:fld id="{FDE274DC-EDB8-43B1-9540-2EE7787AA54C}" type="slidenum">
              <a:rPr lang="ja-JP" altLang="en-US"/>
              <a:pPr>
                <a:defRPr/>
              </a:pPr>
              <a:t>‹#›</a:t>
            </a:fld>
            <a:endParaRPr lang="ja-JP" altLang="en-US"/>
          </a:p>
        </p:txBody>
      </p:sp>
    </p:spTree>
    <p:extLst>
      <p:ext uri="{BB962C8B-B14F-4D97-AF65-F5344CB8AC3E}">
        <p14:creationId xmlns:p14="http://schemas.microsoft.com/office/powerpoint/2010/main" val="8859875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noChangeArrowheads="1"/>
          </p:cNvSpPr>
          <p:nvPr>
            <p:ph type="dt" sz="half" idx="10"/>
          </p:nvPr>
        </p:nvSpPr>
        <p:spPr>
          <a:ln/>
        </p:spPr>
        <p:txBody>
          <a:bodyPr/>
          <a:lstStyle>
            <a:lvl1pPr>
              <a:defRPr/>
            </a:lvl1pPr>
          </a:lstStyle>
          <a:p>
            <a:pPr>
              <a:defRPr/>
            </a:pPr>
            <a:fld id="{4BD0F403-9B18-4967-AA95-73857E2C30CD}" type="datetime1">
              <a:rPr lang="ja-JP" altLang="en-US"/>
              <a:pPr>
                <a:defRPr/>
              </a:pPr>
              <a:t>2020/11/18</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F2C49ADA-FEF7-4844-9299-5BB029E8418F}" type="slidenum">
              <a:rPr lang="ja-JP" altLang="en-US"/>
              <a:pPr>
                <a:defRPr/>
              </a:pPr>
              <a:t>‹#›</a:t>
            </a:fld>
            <a:endParaRPr lang="ja-JP" altLang="en-US"/>
          </a:p>
        </p:txBody>
      </p:sp>
    </p:spTree>
    <p:extLst>
      <p:ext uri="{BB962C8B-B14F-4D97-AF65-F5344CB8AC3E}">
        <p14:creationId xmlns:p14="http://schemas.microsoft.com/office/powerpoint/2010/main" val="2248756214"/>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noChangeArrowheads="1"/>
          </p:cNvSpPr>
          <p:nvPr>
            <p:ph type="dt" sz="half" idx="10"/>
          </p:nvPr>
        </p:nvSpPr>
        <p:spPr>
          <a:ln/>
        </p:spPr>
        <p:txBody>
          <a:bodyPr/>
          <a:lstStyle>
            <a:lvl1pPr>
              <a:defRPr/>
            </a:lvl1pPr>
          </a:lstStyle>
          <a:p>
            <a:pPr>
              <a:defRPr/>
            </a:pPr>
            <a:fld id="{8DF1F7C7-3B04-4671-9546-2E41048F665D}" type="datetime1">
              <a:rPr lang="ja-JP" altLang="en-US"/>
              <a:pPr>
                <a:defRPr/>
              </a:pPr>
              <a:t>2020/11/18</a:t>
            </a:fld>
            <a:endParaRPr lang="ja-JP" altLang="en-US"/>
          </a:p>
        </p:txBody>
      </p:sp>
      <p:sp>
        <p:nvSpPr>
          <p:cNvPr id="6"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6"/>
          <p:cNvSpPr>
            <a:spLocks noGrp="1" noChangeArrowheads="1"/>
          </p:cNvSpPr>
          <p:nvPr>
            <p:ph type="sldNum" sz="quarter" idx="12"/>
          </p:nvPr>
        </p:nvSpPr>
        <p:spPr>
          <a:ln/>
        </p:spPr>
        <p:txBody>
          <a:bodyPr/>
          <a:lstStyle>
            <a:lvl1pPr>
              <a:defRPr/>
            </a:lvl1pPr>
          </a:lstStyle>
          <a:p>
            <a:pPr>
              <a:defRPr/>
            </a:pPr>
            <a:fld id="{D1A08D52-262D-439C-B44D-4B48A6F28F20}" type="slidenum">
              <a:rPr lang="ja-JP" altLang="en-US"/>
              <a:pPr>
                <a:defRPr/>
              </a:pPr>
              <a:t>‹#›</a:t>
            </a:fld>
            <a:endParaRPr lang="ja-JP" altLang="en-US"/>
          </a:p>
        </p:txBody>
      </p:sp>
    </p:spTree>
    <p:extLst>
      <p:ext uri="{BB962C8B-B14F-4D97-AF65-F5344CB8AC3E}">
        <p14:creationId xmlns:p14="http://schemas.microsoft.com/office/powerpoint/2010/main" val="1057218658"/>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Date Placeholder 4"/>
          <p:cNvSpPr>
            <a:spLocks noGrp="1" noChangeArrowheads="1"/>
          </p:cNvSpPr>
          <p:nvPr>
            <p:ph type="dt" sz="half" idx="10"/>
          </p:nvPr>
        </p:nvSpPr>
        <p:spPr>
          <a:ln/>
        </p:spPr>
        <p:txBody>
          <a:bodyPr/>
          <a:lstStyle>
            <a:lvl1pPr>
              <a:defRPr/>
            </a:lvl1pPr>
          </a:lstStyle>
          <a:p>
            <a:pPr>
              <a:defRPr/>
            </a:pPr>
            <a:fld id="{AD78B1A8-2B46-4E10-861E-6FF89C8FB37E}" type="datetime1">
              <a:rPr lang="ja-JP" altLang="en-US"/>
              <a:pPr>
                <a:defRPr/>
              </a:pPr>
              <a:t>2020/11/18</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9FE63649-2611-461D-BA80-D104CB412CF7}" type="slidenum">
              <a:rPr lang="ja-JP" altLang="en-US"/>
              <a:pPr>
                <a:defRPr/>
              </a:pPr>
              <a:t>‹#›</a:t>
            </a:fld>
            <a:endParaRPr lang="ja-JP" altLang="en-US"/>
          </a:p>
        </p:txBody>
      </p:sp>
    </p:spTree>
    <p:extLst>
      <p:ext uri="{BB962C8B-B14F-4D97-AF65-F5344CB8AC3E}">
        <p14:creationId xmlns:p14="http://schemas.microsoft.com/office/powerpoint/2010/main" val="216273611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Date Placeholder 4"/>
          <p:cNvSpPr>
            <a:spLocks noGrp="1" noChangeArrowheads="1"/>
          </p:cNvSpPr>
          <p:nvPr>
            <p:ph type="dt" sz="half" idx="10"/>
          </p:nvPr>
        </p:nvSpPr>
        <p:spPr>
          <a:ln/>
        </p:spPr>
        <p:txBody>
          <a:bodyPr/>
          <a:lstStyle>
            <a:lvl1pPr>
              <a:defRPr/>
            </a:lvl1pPr>
          </a:lstStyle>
          <a:p>
            <a:pPr>
              <a:defRPr/>
            </a:pPr>
            <a:fld id="{B6A600A0-9854-4224-B2AA-BC7A2A919557}" type="datetime1">
              <a:rPr lang="ja-JP" altLang="en-US"/>
              <a:pPr>
                <a:defRPr/>
              </a:pPr>
              <a:t>2020/11/18</a:t>
            </a:fld>
            <a:endParaRPr lang="ja-JP" altLang="en-US"/>
          </a:p>
        </p:txBody>
      </p:sp>
      <p:sp>
        <p:nvSpPr>
          <p:cNvPr id="5" name="Footer Placeholder 5"/>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6"/>
          <p:cNvSpPr>
            <a:spLocks noGrp="1" noChangeArrowheads="1"/>
          </p:cNvSpPr>
          <p:nvPr>
            <p:ph type="sldNum" sz="quarter" idx="12"/>
          </p:nvPr>
        </p:nvSpPr>
        <p:spPr>
          <a:ln/>
        </p:spPr>
        <p:txBody>
          <a:bodyPr/>
          <a:lstStyle>
            <a:lvl1pPr>
              <a:defRPr/>
            </a:lvl1pPr>
          </a:lstStyle>
          <a:p>
            <a:pPr>
              <a:defRPr/>
            </a:pPr>
            <a:fld id="{332E02AF-E5DE-4AE0-AD99-164FC730F8D0}" type="slidenum">
              <a:rPr lang="ja-JP" altLang="en-US"/>
              <a:pPr>
                <a:defRPr/>
              </a:pPr>
              <a:t>‹#›</a:t>
            </a:fld>
            <a:endParaRPr lang="ja-JP" altLang="en-US"/>
          </a:p>
        </p:txBody>
      </p:sp>
    </p:spTree>
    <p:extLst>
      <p:ext uri="{BB962C8B-B14F-4D97-AF65-F5344CB8AC3E}">
        <p14:creationId xmlns:p14="http://schemas.microsoft.com/office/powerpoint/2010/main" val="2954748936"/>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lstStyle>
            <a:lvl1pPr algn="ctr">
              <a:defRPr sz="6000"/>
            </a:lvl1p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ja-JP" altLang="en-US"/>
          </a:p>
        </p:txBody>
      </p:sp>
      <p:sp>
        <p:nvSpPr>
          <p:cNvPr id="4" name="Date Placeholder 3"/>
          <p:cNvSpPr>
            <a:spLocks noGrp="1" noChangeArrowheads="1"/>
          </p:cNvSpPr>
          <p:nvPr>
            <p:ph type="dt" sz="half" idx="10"/>
          </p:nvPr>
        </p:nvSpPr>
        <p:spPr>
          <a:ln/>
        </p:spPr>
        <p:txBody>
          <a:bodyPr/>
          <a:lstStyle>
            <a:lvl1pPr>
              <a:defRPr/>
            </a:lvl1pPr>
          </a:lstStyle>
          <a:p>
            <a:pPr>
              <a:defRPr/>
            </a:pPr>
            <a:fld id="{3DE967A0-F447-4B85-AE86-5C0E708A7E68}" type="datetime1">
              <a:rPr lang="ja-JP" altLang="en-US"/>
              <a:pPr>
                <a:defRPr/>
              </a:pPr>
              <a:t>2020/11/18</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8B2F8CFD-1F46-46BA-864D-75BE763A22E3}" type="slidenum">
              <a:rPr lang="ja-JP" altLang="en-US"/>
              <a:pPr>
                <a:defRPr/>
              </a:pPr>
              <a:t>‹#›</a:t>
            </a:fld>
            <a:endParaRPr lang="ja-JP" altLang="en-US"/>
          </a:p>
        </p:txBody>
      </p:sp>
    </p:spTree>
    <p:extLst>
      <p:ext uri="{BB962C8B-B14F-4D97-AF65-F5344CB8AC3E}">
        <p14:creationId xmlns:p14="http://schemas.microsoft.com/office/powerpoint/2010/main" val="1375051138"/>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Date Placeholder 3"/>
          <p:cNvSpPr>
            <a:spLocks noGrp="1" noChangeArrowheads="1"/>
          </p:cNvSpPr>
          <p:nvPr>
            <p:ph type="dt" sz="half" idx="10"/>
          </p:nvPr>
        </p:nvSpPr>
        <p:spPr>
          <a:ln/>
        </p:spPr>
        <p:txBody>
          <a:bodyPr/>
          <a:lstStyle>
            <a:lvl1pPr>
              <a:defRPr/>
            </a:lvl1pPr>
          </a:lstStyle>
          <a:p>
            <a:pPr>
              <a:defRPr/>
            </a:pPr>
            <a:fld id="{5BE4B40B-6126-4EDF-8A09-BAC4BB76BD04}" type="datetime1">
              <a:rPr lang="ja-JP" altLang="en-US"/>
              <a:pPr>
                <a:defRPr/>
              </a:pPr>
              <a:t>2020/11/18</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E19286B5-4733-4D65-A463-ABB16BB018FD}" type="slidenum">
              <a:rPr lang="ja-JP" altLang="en-US"/>
              <a:pPr>
                <a:defRPr/>
              </a:pPr>
              <a:t>‹#›</a:t>
            </a:fld>
            <a:endParaRPr lang="ja-JP" altLang="en-US"/>
          </a:p>
        </p:txBody>
      </p:sp>
    </p:spTree>
    <p:extLst>
      <p:ext uri="{BB962C8B-B14F-4D97-AF65-F5344CB8AC3E}">
        <p14:creationId xmlns:p14="http://schemas.microsoft.com/office/powerpoint/2010/main" val="919510156"/>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lstStyle>
            <a:lvl1pPr>
              <a:defRPr sz="6000"/>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smtClean="0"/>
              <a:t>マスター テキストの書式設定</a:t>
            </a:r>
          </a:p>
        </p:txBody>
      </p:sp>
      <p:sp>
        <p:nvSpPr>
          <p:cNvPr id="4" name="Date Placeholder 3"/>
          <p:cNvSpPr>
            <a:spLocks noGrp="1" noChangeArrowheads="1"/>
          </p:cNvSpPr>
          <p:nvPr>
            <p:ph type="dt" sz="half" idx="10"/>
          </p:nvPr>
        </p:nvSpPr>
        <p:spPr>
          <a:ln/>
        </p:spPr>
        <p:txBody>
          <a:bodyPr/>
          <a:lstStyle>
            <a:lvl1pPr>
              <a:defRPr/>
            </a:lvl1pPr>
          </a:lstStyle>
          <a:p>
            <a:pPr>
              <a:defRPr/>
            </a:pPr>
            <a:fld id="{E89B13A8-F36C-4584-8589-96965E820665}" type="datetime1">
              <a:rPr lang="ja-JP" altLang="en-US"/>
              <a:pPr>
                <a:defRPr/>
              </a:pPr>
              <a:t>2020/11/18</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6BF1714D-58CA-4BFC-B79D-308533D0536B}" type="slidenum">
              <a:rPr lang="ja-JP" altLang="en-US"/>
              <a:pPr>
                <a:defRPr/>
              </a:pPr>
              <a:t>‹#›</a:t>
            </a:fld>
            <a:endParaRPr lang="ja-JP" altLang="en-US"/>
          </a:p>
        </p:txBody>
      </p:sp>
    </p:spTree>
    <p:extLst>
      <p:ext uri="{BB962C8B-B14F-4D97-AF65-F5344CB8AC3E}">
        <p14:creationId xmlns:p14="http://schemas.microsoft.com/office/powerpoint/2010/main" val="286465395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822325" y="1846263"/>
            <a:ext cx="3695700" cy="40227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70425" y="1846263"/>
            <a:ext cx="3695700" cy="40227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Date Placeholder 3"/>
          <p:cNvSpPr>
            <a:spLocks noGrp="1" noChangeArrowheads="1"/>
          </p:cNvSpPr>
          <p:nvPr>
            <p:ph type="dt" sz="half" idx="10"/>
          </p:nvPr>
        </p:nvSpPr>
        <p:spPr>
          <a:ln/>
        </p:spPr>
        <p:txBody>
          <a:bodyPr/>
          <a:lstStyle>
            <a:lvl1pPr>
              <a:defRPr/>
            </a:lvl1pPr>
          </a:lstStyle>
          <a:p>
            <a:pPr>
              <a:defRPr/>
            </a:pPr>
            <a:fld id="{083106D0-2ABD-4E9C-A2DC-B938B67D64F5}" type="datetime1">
              <a:rPr lang="ja-JP" altLang="en-US"/>
              <a:pPr>
                <a:defRPr/>
              </a:pPr>
              <a:t>2020/11/18</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FDB8B83A-3B13-448C-954F-64122C4B35DA}" type="slidenum">
              <a:rPr lang="ja-JP" altLang="en-US"/>
              <a:pPr>
                <a:defRPr/>
              </a:pPr>
              <a:t>‹#›</a:t>
            </a:fld>
            <a:endParaRPr lang="ja-JP" altLang="en-US"/>
          </a:p>
        </p:txBody>
      </p:sp>
    </p:spTree>
    <p:extLst>
      <p:ext uri="{BB962C8B-B14F-4D97-AF65-F5344CB8AC3E}">
        <p14:creationId xmlns:p14="http://schemas.microsoft.com/office/powerpoint/2010/main" val="3353943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Date Placeholder 3"/>
          <p:cNvSpPr>
            <a:spLocks noGrp="1" noChangeArrowheads="1"/>
          </p:cNvSpPr>
          <p:nvPr>
            <p:ph type="dt" sz="half" idx="10"/>
          </p:nvPr>
        </p:nvSpPr>
        <p:spPr>
          <a:ln/>
        </p:spPr>
        <p:txBody>
          <a:bodyPr/>
          <a:lstStyle>
            <a:lvl1pPr>
              <a:defRPr/>
            </a:lvl1pPr>
          </a:lstStyle>
          <a:p>
            <a:pPr>
              <a:defRPr/>
            </a:pPr>
            <a:fld id="{B0C998EA-1E89-4CDE-9B0A-4D65617BF694}" type="datetime1">
              <a:rPr lang="ja-JP" altLang="en-US"/>
              <a:pPr>
                <a:defRPr/>
              </a:pPr>
              <a:t>2020/11/18</a:t>
            </a:fld>
            <a:endParaRPr lang="ja-JP" altLang="en-US"/>
          </a:p>
        </p:txBody>
      </p:sp>
      <p:sp>
        <p:nvSpPr>
          <p:cNvPr id="4"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5"/>
          <p:cNvSpPr>
            <a:spLocks noGrp="1" noChangeArrowheads="1"/>
          </p:cNvSpPr>
          <p:nvPr>
            <p:ph type="sldNum" sz="quarter" idx="12"/>
          </p:nvPr>
        </p:nvSpPr>
        <p:spPr>
          <a:ln/>
        </p:spPr>
        <p:txBody>
          <a:bodyPr/>
          <a:lstStyle>
            <a:lvl1pPr>
              <a:defRPr/>
            </a:lvl1pPr>
          </a:lstStyle>
          <a:p>
            <a:pPr>
              <a:defRPr/>
            </a:pPr>
            <a:fld id="{48367067-1F24-4F50-9089-CEA38F5EBBA0}" type="slidenum">
              <a:rPr lang="ja-JP" altLang="en-US"/>
              <a:pPr>
                <a:defRPr/>
              </a:pPr>
              <a:t>‹#›</a:t>
            </a:fld>
            <a:endParaRPr lang="ja-JP" altLang="en-US"/>
          </a:p>
        </p:txBody>
      </p:sp>
    </p:spTree>
    <p:extLst>
      <p:ext uri="{BB962C8B-B14F-4D97-AF65-F5344CB8AC3E}">
        <p14:creationId xmlns:p14="http://schemas.microsoft.com/office/powerpoint/2010/main" val="2453504023"/>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Date Placeholder 3"/>
          <p:cNvSpPr>
            <a:spLocks noGrp="1" noChangeArrowheads="1"/>
          </p:cNvSpPr>
          <p:nvPr>
            <p:ph type="dt" sz="half" idx="10"/>
          </p:nvPr>
        </p:nvSpPr>
        <p:spPr>
          <a:ln/>
        </p:spPr>
        <p:txBody>
          <a:bodyPr/>
          <a:lstStyle>
            <a:lvl1pPr>
              <a:defRPr/>
            </a:lvl1pPr>
          </a:lstStyle>
          <a:p>
            <a:pPr>
              <a:defRPr/>
            </a:pPr>
            <a:fld id="{35742664-A36A-467D-8809-1CE4F05B4561}" type="datetime1">
              <a:rPr lang="ja-JP" altLang="en-US"/>
              <a:pPr>
                <a:defRPr/>
              </a:pPr>
              <a:t>2020/11/18</a:t>
            </a:fld>
            <a:endParaRPr lang="ja-JP" altLang="en-US"/>
          </a:p>
        </p:txBody>
      </p:sp>
      <p:sp>
        <p:nvSpPr>
          <p:cNvPr id="8"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9" name="Slide Number Placeholder 5"/>
          <p:cNvSpPr>
            <a:spLocks noGrp="1" noChangeArrowheads="1"/>
          </p:cNvSpPr>
          <p:nvPr>
            <p:ph type="sldNum" sz="quarter" idx="12"/>
          </p:nvPr>
        </p:nvSpPr>
        <p:spPr>
          <a:ln/>
        </p:spPr>
        <p:txBody>
          <a:bodyPr/>
          <a:lstStyle>
            <a:lvl1pPr>
              <a:defRPr/>
            </a:lvl1pPr>
          </a:lstStyle>
          <a:p>
            <a:pPr>
              <a:defRPr/>
            </a:pPr>
            <a:fld id="{C2751902-C971-43BB-B630-9BED970B38A9}" type="slidenum">
              <a:rPr lang="ja-JP" altLang="en-US"/>
              <a:pPr>
                <a:defRPr/>
              </a:pPr>
              <a:t>‹#›</a:t>
            </a:fld>
            <a:endParaRPr lang="ja-JP" altLang="en-US"/>
          </a:p>
        </p:txBody>
      </p:sp>
    </p:spTree>
    <p:extLst>
      <p:ext uri="{BB962C8B-B14F-4D97-AF65-F5344CB8AC3E}">
        <p14:creationId xmlns:p14="http://schemas.microsoft.com/office/powerpoint/2010/main" val="770022157"/>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Date Placeholder 3"/>
          <p:cNvSpPr>
            <a:spLocks noGrp="1" noChangeArrowheads="1"/>
          </p:cNvSpPr>
          <p:nvPr>
            <p:ph type="dt" sz="half" idx="10"/>
          </p:nvPr>
        </p:nvSpPr>
        <p:spPr>
          <a:ln/>
        </p:spPr>
        <p:txBody>
          <a:bodyPr/>
          <a:lstStyle>
            <a:lvl1pPr>
              <a:defRPr/>
            </a:lvl1pPr>
          </a:lstStyle>
          <a:p>
            <a:pPr>
              <a:defRPr/>
            </a:pPr>
            <a:fld id="{A21C3167-13D5-4FEB-95A1-013DD550BDEE}" type="datetime1">
              <a:rPr lang="ja-JP" altLang="en-US"/>
              <a:pPr>
                <a:defRPr/>
              </a:pPr>
              <a:t>2020/11/18</a:t>
            </a:fld>
            <a:endParaRPr lang="ja-JP" altLang="en-US"/>
          </a:p>
        </p:txBody>
      </p:sp>
      <p:sp>
        <p:nvSpPr>
          <p:cNvPr id="4"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5" name="Slide Number Placeholder 5"/>
          <p:cNvSpPr>
            <a:spLocks noGrp="1" noChangeArrowheads="1"/>
          </p:cNvSpPr>
          <p:nvPr>
            <p:ph type="sldNum" sz="quarter" idx="12"/>
          </p:nvPr>
        </p:nvSpPr>
        <p:spPr>
          <a:ln/>
        </p:spPr>
        <p:txBody>
          <a:bodyPr/>
          <a:lstStyle>
            <a:lvl1pPr>
              <a:defRPr/>
            </a:lvl1pPr>
          </a:lstStyle>
          <a:p>
            <a:pPr>
              <a:defRPr/>
            </a:pPr>
            <a:fld id="{77118C2D-D776-40FE-B277-148583B94686}" type="slidenum">
              <a:rPr lang="ja-JP" altLang="en-US"/>
              <a:pPr>
                <a:defRPr/>
              </a:pPr>
              <a:t>‹#›</a:t>
            </a:fld>
            <a:endParaRPr lang="ja-JP" altLang="en-US"/>
          </a:p>
        </p:txBody>
      </p:sp>
    </p:spTree>
    <p:extLst>
      <p:ext uri="{BB962C8B-B14F-4D97-AF65-F5344CB8AC3E}">
        <p14:creationId xmlns:p14="http://schemas.microsoft.com/office/powerpoint/2010/main" val="1700050974"/>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noChangeArrowheads="1"/>
          </p:cNvSpPr>
          <p:nvPr>
            <p:ph type="dt" sz="half" idx="10"/>
          </p:nvPr>
        </p:nvSpPr>
        <p:spPr>
          <a:ln/>
        </p:spPr>
        <p:txBody>
          <a:bodyPr/>
          <a:lstStyle>
            <a:lvl1pPr>
              <a:defRPr/>
            </a:lvl1pPr>
          </a:lstStyle>
          <a:p>
            <a:pPr>
              <a:defRPr/>
            </a:pPr>
            <a:fld id="{52FFE747-265A-4C59-8BE3-8A7B12A4530C}" type="datetime1">
              <a:rPr lang="ja-JP" altLang="en-US"/>
              <a:pPr>
                <a:defRPr/>
              </a:pPr>
              <a:t>2020/11/18</a:t>
            </a:fld>
            <a:endParaRPr lang="ja-JP" altLang="en-US"/>
          </a:p>
        </p:txBody>
      </p:sp>
      <p:sp>
        <p:nvSpPr>
          <p:cNvPr id="3"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5"/>
          <p:cNvSpPr>
            <a:spLocks noGrp="1" noChangeArrowheads="1"/>
          </p:cNvSpPr>
          <p:nvPr>
            <p:ph type="sldNum" sz="quarter" idx="12"/>
          </p:nvPr>
        </p:nvSpPr>
        <p:spPr>
          <a:ln/>
        </p:spPr>
        <p:txBody>
          <a:bodyPr/>
          <a:lstStyle>
            <a:lvl1pPr>
              <a:defRPr/>
            </a:lvl1pPr>
          </a:lstStyle>
          <a:p>
            <a:pPr>
              <a:defRPr/>
            </a:pPr>
            <a:fld id="{2951CD34-DE1A-43E0-B167-87F3222E42C2}" type="slidenum">
              <a:rPr lang="ja-JP" altLang="en-US"/>
              <a:pPr>
                <a:defRPr/>
              </a:pPr>
              <a:t>‹#›</a:t>
            </a:fld>
            <a:endParaRPr lang="ja-JP" altLang="en-US"/>
          </a:p>
        </p:txBody>
      </p:sp>
    </p:spTree>
    <p:extLst>
      <p:ext uri="{BB962C8B-B14F-4D97-AF65-F5344CB8AC3E}">
        <p14:creationId xmlns:p14="http://schemas.microsoft.com/office/powerpoint/2010/main" val="2942557530"/>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80DBFF52-2F89-40AF-9D72-AC07B3C5EBE7}" type="datetime1">
              <a:rPr lang="ja-JP" altLang="en-US"/>
              <a:pPr>
                <a:defRPr/>
              </a:pPr>
              <a:t>2020/11/18</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ACC416CD-C1CE-4A96-AF64-3F8860BD6318}" type="slidenum">
              <a:rPr lang="ja-JP" altLang="en-US"/>
              <a:pPr>
                <a:defRPr/>
              </a:pPr>
              <a:t>‹#›</a:t>
            </a:fld>
            <a:endParaRPr lang="ja-JP" altLang="en-US"/>
          </a:p>
        </p:txBody>
      </p:sp>
    </p:spTree>
    <p:extLst>
      <p:ext uri="{BB962C8B-B14F-4D97-AF65-F5344CB8AC3E}">
        <p14:creationId xmlns:p14="http://schemas.microsoft.com/office/powerpoint/2010/main" val="3736164221"/>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DFF2E3CA-81C7-4F27-88C9-A39F8791FED0}" type="datetime1">
              <a:rPr lang="ja-JP" altLang="en-US"/>
              <a:pPr>
                <a:defRPr/>
              </a:pPr>
              <a:t>2020/11/18</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75F23760-319F-48A3-A575-54C75FD60D07}" type="slidenum">
              <a:rPr lang="ja-JP" altLang="en-US"/>
              <a:pPr>
                <a:defRPr/>
              </a:pPr>
              <a:t>‹#›</a:t>
            </a:fld>
            <a:endParaRPr lang="ja-JP" altLang="en-US"/>
          </a:p>
        </p:txBody>
      </p:sp>
    </p:spTree>
    <p:extLst>
      <p:ext uri="{BB962C8B-B14F-4D97-AF65-F5344CB8AC3E}">
        <p14:creationId xmlns:p14="http://schemas.microsoft.com/office/powerpoint/2010/main" val="1097912063"/>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Date Placeholder 3"/>
          <p:cNvSpPr>
            <a:spLocks noGrp="1" noChangeArrowheads="1"/>
          </p:cNvSpPr>
          <p:nvPr>
            <p:ph type="dt" sz="half" idx="10"/>
          </p:nvPr>
        </p:nvSpPr>
        <p:spPr>
          <a:ln/>
        </p:spPr>
        <p:txBody>
          <a:bodyPr/>
          <a:lstStyle>
            <a:lvl1pPr>
              <a:defRPr/>
            </a:lvl1pPr>
          </a:lstStyle>
          <a:p>
            <a:pPr>
              <a:defRPr/>
            </a:pPr>
            <a:fld id="{F9D7B702-9134-43DA-8829-BA616987E8DD}" type="datetime1">
              <a:rPr lang="ja-JP" altLang="en-US"/>
              <a:pPr>
                <a:defRPr/>
              </a:pPr>
              <a:t>2020/11/18</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F96F447E-E5E5-4718-AB40-14FDBA01C9C6}" type="slidenum">
              <a:rPr lang="ja-JP" altLang="en-US"/>
              <a:pPr>
                <a:defRPr/>
              </a:pPr>
              <a:t>‹#›</a:t>
            </a:fld>
            <a:endParaRPr lang="ja-JP" altLang="en-US"/>
          </a:p>
        </p:txBody>
      </p:sp>
    </p:spTree>
    <p:extLst>
      <p:ext uri="{BB962C8B-B14F-4D97-AF65-F5344CB8AC3E}">
        <p14:creationId xmlns:p14="http://schemas.microsoft.com/office/powerpoint/2010/main" val="2858640288"/>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80175" y="287338"/>
            <a:ext cx="1885950" cy="558165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822325" y="287338"/>
            <a:ext cx="5505450" cy="558165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Date Placeholder 3"/>
          <p:cNvSpPr>
            <a:spLocks noGrp="1" noChangeArrowheads="1"/>
          </p:cNvSpPr>
          <p:nvPr>
            <p:ph type="dt" sz="half" idx="10"/>
          </p:nvPr>
        </p:nvSpPr>
        <p:spPr>
          <a:ln/>
        </p:spPr>
        <p:txBody>
          <a:bodyPr/>
          <a:lstStyle>
            <a:lvl1pPr>
              <a:defRPr/>
            </a:lvl1pPr>
          </a:lstStyle>
          <a:p>
            <a:pPr>
              <a:defRPr/>
            </a:pPr>
            <a:fld id="{06987616-652F-4C15-B702-892E631D0685}" type="datetime1">
              <a:rPr lang="ja-JP" altLang="en-US"/>
              <a:pPr>
                <a:defRPr/>
              </a:pPr>
              <a:t>2020/11/18</a:t>
            </a:fld>
            <a:endParaRPr lang="ja-JP" altLang="en-US"/>
          </a:p>
        </p:txBody>
      </p:sp>
      <p:sp>
        <p:nvSpPr>
          <p:cNvPr id="5"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6" name="Slide Number Placeholder 5"/>
          <p:cNvSpPr>
            <a:spLocks noGrp="1" noChangeArrowheads="1"/>
          </p:cNvSpPr>
          <p:nvPr>
            <p:ph type="sldNum" sz="quarter" idx="12"/>
          </p:nvPr>
        </p:nvSpPr>
        <p:spPr>
          <a:ln/>
        </p:spPr>
        <p:txBody>
          <a:bodyPr/>
          <a:lstStyle>
            <a:lvl1pPr>
              <a:defRPr/>
            </a:lvl1pPr>
          </a:lstStyle>
          <a:p>
            <a:pPr>
              <a:defRPr/>
            </a:pPr>
            <a:fld id="{E7FB5090-E3B0-4A02-B3B7-F898AF31F939}" type="slidenum">
              <a:rPr lang="ja-JP" altLang="en-US"/>
              <a:pPr>
                <a:defRPr/>
              </a:pPr>
              <a:t>‹#›</a:t>
            </a:fld>
            <a:endParaRPr lang="ja-JP" altLang="en-US"/>
          </a:p>
        </p:txBody>
      </p:sp>
    </p:spTree>
    <p:extLst>
      <p:ext uri="{BB962C8B-B14F-4D97-AF65-F5344CB8AC3E}">
        <p14:creationId xmlns:p14="http://schemas.microsoft.com/office/powerpoint/2010/main" val="1741303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noChangeArrowheads="1"/>
          </p:cNvSpPr>
          <p:nvPr>
            <p:ph type="dt" sz="half" idx="10"/>
          </p:nvPr>
        </p:nvSpPr>
        <p:spPr>
          <a:ln/>
        </p:spPr>
        <p:txBody>
          <a:bodyPr/>
          <a:lstStyle>
            <a:lvl1pPr>
              <a:defRPr/>
            </a:lvl1pPr>
          </a:lstStyle>
          <a:p>
            <a:pPr>
              <a:defRPr/>
            </a:pPr>
            <a:fld id="{4F00C14D-8547-4474-9C05-F01D0682FCAD}" type="datetime1">
              <a:rPr lang="ja-JP" altLang="en-US"/>
              <a:pPr>
                <a:defRPr/>
              </a:pPr>
              <a:t>2020/11/18</a:t>
            </a:fld>
            <a:endParaRPr lang="ja-JP" altLang="en-US"/>
          </a:p>
        </p:txBody>
      </p:sp>
      <p:sp>
        <p:nvSpPr>
          <p:cNvPr id="3"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4" name="Slide Number Placeholder 5"/>
          <p:cNvSpPr>
            <a:spLocks noGrp="1" noChangeArrowheads="1"/>
          </p:cNvSpPr>
          <p:nvPr>
            <p:ph type="sldNum" sz="quarter" idx="12"/>
          </p:nvPr>
        </p:nvSpPr>
        <p:spPr>
          <a:ln/>
        </p:spPr>
        <p:txBody>
          <a:bodyPr/>
          <a:lstStyle>
            <a:lvl1pPr>
              <a:defRPr/>
            </a:lvl1pPr>
          </a:lstStyle>
          <a:p>
            <a:pPr>
              <a:defRPr/>
            </a:pPr>
            <a:fld id="{775FF7F7-5631-4FBF-9FA8-33262C43478F}" type="slidenum">
              <a:rPr lang="ja-JP" altLang="en-US"/>
              <a:pPr>
                <a:defRPr/>
              </a:pPr>
              <a:t>‹#›</a:t>
            </a:fld>
            <a:endParaRPr lang="ja-JP" altLang="en-US"/>
          </a:p>
        </p:txBody>
      </p:sp>
    </p:spTree>
    <p:extLst>
      <p:ext uri="{BB962C8B-B14F-4D97-AF65-F5344CB8AC3E}">
        <p14:creationId xmlns:p14="http://schemas.microsoft.com/office/powerpoint/2010/main" val="11568539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8C483101-0DE8-48F6-90DD-A0F8AA3E0F2A}" type="datetime1">
              <a:rPr lang="ja-JP" altLang="en-US"/>
              <a:pPr>
                <a:defRPr/>
              </a:pPr>
              <a:t>2020/11/18</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A92253E6-DD90-4363-8A14-8EA1E5C21C8E}" type="slidenum">
              <a:rPr lang="ja-JP" altLang="en-US"/>
              <a:pPr>
                <a:defRPr/>
              </a:pPr>
              <a:t>‹#›</a:t>
            </a:fld>
            <a:endParaRPr lang="ja-JP" altLang="en-US"/>
          </a:p>
        </p:txBody>
      </p:sp>
    </p:spTree>
    <p:extLst>
      <p:ext uri="{BB962C8B-B14F-4D97-AF65-F5344CB8AC3E}">
        <p14:creationId xmlns:p14="http://schemas.microsoft.com/office/powerpoint/2010/main" val="3346934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lstStyle>
            <a:lvl1pPr>
              <a:defRPr sz="3200"/>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3"/>
          <p:cNvSpPr>
            <a:spLocks noGrp="1" noChangeArrowheads="1"/>
          </p:cNvSpPr>
          <p:nvPr>
            <p:ph type="dt" sz="half" idx="10"/>
          </p:nvPr>
        </p:nvSpPr>
        <p:spPr>
          <a:ln/>
        </p:spPr>
        <p:txBody>
          <a:bodyPr/>
          <a:lstStyle>
            <a:lvl1pPr>
              <a:defRPr/>
            </a:lvl1pPr>
          </a:lstStyle>
          <a:p>
            <a:pPr>
              <a:defRPr/>
            </a:pPr>
            <a:fld id="{A4E55BE4-3FD3-4A79-AA78-6EB8C5D21167}" type="datetime1">
              <a:rPr lang="ja-JP" altLang="en-US"/>
              <a:pPr>
                <a:defRPr/>
              </a:pPr>
              <a:t>2020/11/18</a:t>
            </a:fld>
            <a:endParaRPr lang="ja-JP" altLang="en-US"/>
          </a:p>
        </p:txBody>
      </p:sp>
      <p:sp>
        <p:nvSpPr>
          <p:cNvPr id="6" name="Footer Placeholder 4"/>
          <p:cNvSpPr>
            <a:spLocks noGrp="1" noChangeArrowheads="1"/>
          </p:cNvSpPr>
          <p:nvPr>
            <p:ph type="ftr" sz="quarter" idx="11"/>
          </p:nvPr>
        </p:nvSpPr>
        <p:spPr>
          <a:ln/>
        </p:spPr>
        <p:txBody>
          <a:bodyPr/>
          <a:lstStyle>
            <a:lvl1pPr>
              <a:defRPr/>
            </a:lvl1pPr>
          </a:lstStyle>
          <a:p>
            <a:pPr>
              <a:defRPr/>
            </a:pPr>
            <a:endParaRPr lang="ja-JP" altLang="en-US"/>
          </a:p>
        </p:txBody>
      </p:sp>
      <p:sp>
        <p:nvSpPr>
          <p:cNvPr id="7" name="Slide Number Placeholder 5"/>
          <p:cNvSpPr>
            <a:spLocks noGrp="1" noChangeArrowheads="1"/>
          </p:cNvSpPr>
          <p:nvPr>
            <p:ph type="sldNum" sz="quarter" idx="12"/>
          </p:nvPr>
        </p:nvSpPr>
        <p:spPr>
          <a:ln/>
        </p:spPr>
        <p:txBody>
          <a:bodyPr/>
          <a:lstStyle>
            <a:lvl1pPr>
              <a:defRPr/>
            </a:lvl1pPr>
          </a:lstStyle>
          <a:p>
            <a:pPr>
              <a:defRPr/>
            </a:pPr>
            <a:fld id="{1A95F481-49BD-4098-9C67-955CF85DBF5F}" type="slidenum">
              <a:rPr lang="ja-JP" altLang="en-US"/>
              <a:pPr>
                <a:defRPr/>
              </a:pPr>
              <a:t>‹#›</a:t>
            </a:fld>
            <a:endParaRPr lang="ja-JP" altLang="en-US"/>
          </a:p>
        </p:txBody>
      </p:sp>
    </p:spTree>
    <p:extLst>
      <p:ext uri="{BB962C8B-B14F-4D97-AF65-F5344CB8AC3E}">
        <p14:creationId xmlns:p14="http://schemas.microsoft.com/office/powerpoint/2010/main" val="3847581892"/>
      </p:ext>
    </p:extLst>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_rels/slideMaster2.xml.rels>&#65279;<?xml version="1.0" encoding="utf-8" standalone="yes"?>
<Relationships xmlns="http://schemas.openxmlformats.org/package/2006/relationships">
  <Relationship Id="rId8" Type="http://schemas.openxmlformats.org/officeDocument/2006/relationships/slideLayout" Target="../slideLayouts/slideLayout19.xml" />
  <Relationship Id="rId3" Type="http://schemas.openxmlformats.org/officeDocument/2006/relationships/slideLayout" Target="../slideLayouts/slideLayout14.xml" />
  <Relationship Id="rId7" Type="http://schemas.openxmlformats.org/officeDocument/2006/relationships/slideLayout" Target="../slideLayouts/slideLayout18.xml" />
  <Relationship Id="rId12" Type="http://schemas.openxmlformats.org/officeDocument/2006/relationships/theme" Target="../theme/theme2.xml" />
  <Relationship Id="rId2" Type="http://schemas.openxmlformats.org/officeDocument/2006/relationships/slideLayout" Target="../slideLayouts/slideLayout13.xml" />
  <Relationship Id="rId1" Type="http://schemas.openxmlformats.org/officeDocument/2006/relationships/slideLayout" Target="../slideLayouts/slideLayout12.xml" />
  <Relationship Id="rId6" Type="http://schemas.openxmlformats.org/officeDocument/2006/relationships/slideLayout" Target="../slideLayouts/slideLayout17.xml" />
  <Relationship Id="rId11" Type="http://schemas.openxmlformats.org/officeDocument/2006/relationships/slideLayout" Target="../slideLayouts/slideLayout22.xml" />
  <Relationship Id="rId5" Type="http://schemas.openxmlformats.org/officeDocument/2006/relationships/slideLayout" Target="../slideLayouts/slideLayout16.xml" />
  <Relationship Id="rId10" Type="http://schemas.openxmlformats.org/officeDocument/2006/relationships/slideLayout" Target="../slideLayouts/slideLayout21.xml" />
  <Relationship Id="rId4" Type="http://schemas.openxmlformats.org/officeDocument/2006/relationships/slideLayout" Target="../slideLayouts/slideLayout15.xml" />
  <Relationship Id="rId9" Type="http://schemas.openxmlformats.org/officeDocument/2006/relationships/slideLayout" Target="../slideLayouts/slideLayout20.xml" />
</Relationships>
</file>

<file path=ppt/slideMasters/_rels/slideMaster3.xml.rels>&#65279;<?xml version="1.0" encoding="utf-8" standalone="yes"?>
<Relationships xmlns="http://schemas.openxmlformats.org/package/2006/relationships">
  <Relationship Id="rId8" Type="http://schemas.openxmlformats.org/officeDocument/2006/relationships/slideLayout" Target="../slideLayouts/slideLayout30.xml" />
  <Relationship Id="rId3" Type="http://schemas.openxmlformats.org/officeDocument/2006/relationships/slideLayout" Target="../slideLayouts/slideLayout25.xml" />
  <Relationship Id="rId7" Type="http://schemas.openxmlformats.org/officeDocument/2006/relationships/slideLayout" Target="../slideLayouts/slideLayout29.xml" />
  <Relationship Id="rId12" Type="http://schemas.openxmlformats.org/officeDocument/2006/relationships/theme" Target="../theme/theme3.xml" />
  <Relationship Id="rId2" Type="http://schemas.openxmlformats.org/officeDocument/2006/relationships/slideLayout" Target="../slideLayouts/slideLayout24.xml" />
  <Relationship Id="rId1" Type="http://schemas.openxmlformats.org/officeDocument/2006/relationships/slideLayout" Target="../slideLayouts/slideLayout23.xml" />
  <Relationship Id="rId6" Type="http://schemas.openxmlformats.org/officeDocument/2006/relationships/slideLayout" Target="../slideLayouts/slideLayout28.xml" />
  <Relationship Id="rId11" Type="http://schemas.openxmlformats.org/officeDocument/2006/relationships/slideLayout" Target="../slideLayouts/slideLayout33.xml" />
  <Relationship Id="rId5" Type="http://schemas.openxmlformats.org/officeDocument/2006/relationships/slideLayout" Target="../slideLayouts/slideLayout27.xml" />
  <Relationship Id="rId10" Type="http://schemas.openxmlformats.org/officeDocument/2006/relationships/slideLayout" Target="../slideLayouts/slideLayout32.xml" />
  <Relationship Id="rId4" Type="http://schemas.openxmlformats.org/officeDocument/2006/relationships/slideLayout" Target="../slideLayouts/slideLayout26.xml" />
  <Relationship Id="rId9" Type="http://schemas.openxmlformats.org/officeDocument/2006/relationships/slideLayout" Target="../slideLayouts/slideLayout31.xml" />
</Relationships>
</file>

<file path=ppt/slideMasters/_rels/slideMaster4.xml.rels>&#65279;<?xml version="1.0" encoding="utf-8" standalone="yes"?>
<Relationships xmlns="http://schemas.openxmlformats.org/package/2006/relationships">
  <Relationship Id="rId8" Type="http://schemas.openxmlformats.org/officeDocument/2006/relationships/slideLayout" Target="../slideLayouts/slideLayout41.xml" />
  <Relationship Id="rId3" Type="http://schemas.openxmlformats.org/officeDocument/2006/relationships/slideLayout" Target="../slideLayouts/slideLayout36.xml" />
  <Relationship Id="rId7" Type="http://schemas.openxmlformats.org/officeDocument/2006/relationships/slideLayout" Target="../slideLayouts/slideLayout40.xml" />
  <Relationship Id="rId12" Type="http://schemas.openxmlformats.org/officeDocument/2006/relationships/theme" Target="../theme/theme4.xml" />
  <Relationship Id="rId2" Type="http://schemas.openxmlformats.org/officeDocument/2006/relationships/slideLayout" Target="../slideLayouts/slideLayout35.xml" />
  <Relationship Id="rId1" Type="http://schemas.openxmlformats.org/officeDocument/2006/relationships/slideLayout" Target="../slideLayouts/slideLayout34.xml" />
  <Relationship Id="rId6" Type="http://schemas.openxmlformats.org/officeDocument/2006/relationships/slideLayout" Target="../slideLayouts/slideLayout39.xml" />
  <Relationship Id="rId11" Type="http://schemas.openxmlformats.org/officeDocument/2006/relationships/slideLayout" Target="../slideLayouts/slideLayout44.xml" />
  <Relationship Id="rId5" Type="http://schemas.openxmlformats.org/officeDocument/2006/relationships/slideLayout" Target="../slideLayouts/slideLayout38.xml" />
  <Relationship Id="rId10" Type="http://schemas.openxmlformats.org/officeDocument/2006/relationships/slideLayout" Target="../slideLayouts/slideLayout43.xml" />
  <Relationship Id="rId4" Type="http://schemas.openxmlformats.org/officeDocument/2006/relationships/slideLayout" Target="../slideLayouts/slideLayout37.xml" />
  <Relationship Id="rId9" Type="http://schemas.openxmlformats.org/officeDocument/2006/relationships/slideLayout" Target="../slideLayouts/slideLayout42.xml" />
</Relationships>
</file>

<file path=ppt/slideMasters/_rels/slideMaster5.xml.rels>&#65279;<?xml version="1.0" encoding="utf-8" standalone="yes"?>
<Relationships xmlns="http://schemas.openxmlformats.org/package/2006/relationships">
  <Relationship Id="rId8" Type="http://schemas.openxmlformats.org/officeDocument/2006/relationships/slideLayout" Target="../slideLayouts/slideLayout52.xml" />
  <Relationship Id="rId3" Type="http://schemas.openxmlformats.org/officeDocument/2006/relationships/slideLayout" Target="../slideLayouts/slideLayout47.xml" />
  <Relationship Id="rId7" Type="http://schemas.openxmlformats.org/officeDocument/2006/relationships/slideLayout" Target="../slideLayouts/slideLayout51.xml" />
  <Relationship Id="rId12" Type="http://schemas.openxmlformats.org/officeDocument/2006/relationships/theme" Target="../theme/theme5.xml" />
  <Relationship Id="rId2" Type="http://schemas.openxmlformats.org/officeDocument/2006/relationships/slideLayout" Target="../slideLayouts/slideLayout46.xml" />
  <Relationship Id="rId1" Type="http://schemas.openxmlformats.org/officeDocument/2006/relationships/slideLayout" Target="../slideLayouts/slideLayout45.xml" />
  <Relationship Id="rId6" Type="http://schemas.openxmlformats.org/officeDocument/2006/relationships/slideLayout" Target="../slideLayouts/slideLayout50.xml" />
  <Relationship Id="rId11" Type="http://schemas.openxmlformats.org/officeDocument/2006/relationships/slideLayout" Target="../slideLayouts/slideLayout55.xml" />
  <Relationship Id="rId5" Type="http://schemas.openxmlformats.org/officeDocument/2006/relationships/slideLayout" Target="../slideLayouts/slideLayout49.xml" />
  <Relationship Id="rId10" Type="http://schemas.openxmlformats.org/officeDocument/2006/relationships/slideLayout" Target="../slideLayouts/slideLayout54.xml" />
  <Relationship Id="rId4" Type="http://schemas.openxmlformats.org/officeDocument/2006/relationships/slideLayout" Target="../slideLayouts/slideLayout48.xml" />
  <Relationship Id="rId9" Type="http://schemas.openxmlformats.org/officeDocument/2006/relationships/slideLayout" Target="../slideLayouts/slideLayout53.xml" />
</Relationships>
</file>

<file path=ppt/slideMasters/_rels/slideMaster6.xml.rels>&#65279;<?xml version="1.0" encoding="utf-8" standalone="yes"?>
<Relationships xmlns="http://schemas.openxmlformats.org/package/2006/relationships">
  <Relationship Id="rId8" Type="http://schemas.openxmlformats.org/officeDocument/2006/relationships/slideLayout" Target="../slideLayouts/slideLayout63.xml" />
  <Relationship Id="rId3" Type="http://schemas.openxmlformats.org/officeDocument/2006/relationships/slideLayout" Target="../slideLayouts/slideLayout58.xml" />
  <Relationship Id="rId7" Type="http://schemas.openxmlformats.org/officeDocument/2006/relationships/slideLayout" Target="../slideLayouts/slideLayout62.xml" />
  <Relationship Id="rId12" Type="http://schemas.openxmlformats.org/officeDocument/2006/relationships/theme" Target="../theme/theme6.xml" />
  <Relationship Id="rId2" Type="http://schemas.openxmlformats.org/officeDocument/2006/relationships/slideLayout" Target="../slideLayouts/slideLayout57.xml" />
  <Relationship Id="rId1" Type="http://schemas.openxmlformats.org/officeDocument/2006/relationships/slideLayout" Target="../slideLayouts/slideLayout56.xml" />
  <Relationship Id="rId6" Type="http://schemas.openxmlformats.org/officeDocument/2006/relationships/slideLayout" Target="../slideLayouts/slideLayout61.xml" />
  <Relationship Id="rId11" Type="http://schemas.openxmlformats.org/officeDocument/2006/relationships/slideLayout" Target="../slideLayouts/slideLayout66.xml" />
  <Relationship Id="rId5" Type="http://schemas.openxmlformats.org/officeDocument/2006/relationships/slideLayout" Target="../slideLayouts/slideLayout60.xml" />
  <Relationship Id="rId10" Type="http://schemas.openxmlformats.org/officeDocument/2006/relationships/slideLayout" Target="../slideLayouts/slideLayout65.xml" />
  <Relationship Id="rId4" Type="http://schemas.openxmlformats.org/officeDocument/2006/relationships/slideLayout" Target="../slideLayouts/slideLayout59.xml" />
  <Relationship Id="rId9" Type="http://schemas.openxmlformats.org/officeDocument/2006/relationships/slideLayout" Target="../slideLayouts/slideLayout64.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6"/>
          <p:cNvSpPr>
            <a:spLocks noChangeArrowheads="1"/>
          </p:cNvSpPr>
          <p:nvPr/>
        </p:nvSpPr>
        <p:spPr bwMode="auto">
          <a:xfrm>
            <a:off x="0" y="6400800"/>
            <a:ext cx="9144000" cy="4572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smtClean="0"/>
          </a:p>
        </p:txBody>
      </p:sp>
      <p:sp>
        <p:nvSpPr>
          <p:cNvPr id="1027" name="Rectangle 8"/>
          <p:cNvSpPr>
            <a:spLocks noChangeArrowheads="1"/>
          </p:cNvSpPr>
          <p:nvPr/>
        </p:nvSpPr>
        <p:spPr bwMode="auto">
          <a:xfrm>
            <a:off x="0" y="6334125"/>
            <a:ext cx="9144000" cy="66675"/>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smtClean="0"/>
          </a:p>
        </p:txBody>
      </p:sp>
      <p:sp>
        <p:nvSpPr>
          <p:cNvPr id="1028"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smtClean="0"/>
              <a:t>マスター タイトルの書式設定</a:t>
            </a:r>
          </a:p>
        </p:txBody>
      </p:sp>
      <p:sp>
        <p:nvSpPr>
          <p:cNvPr id="1029"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smtClean="0"/>
              <a:t>マスター テキストの書式設定</a:t>
            </a:r>
          </a:p>
          <a:p>
            <a:pPr lvl="1"/>
            <a:r>
              <a:rPr lang="ja-JP" altLang="ja-JP" smtClean="0"/>
              <a:t>第 2 レベル</a:t>
            </a:r>
          </a:p>
          <a:p>
            <a:pPr lvl="2"/>
            <a:r>
              <a:rPr lang="ja-JP" altLang="ja-JP" smtClean="0"/>
              <a:t>第 3 レベル</a:t>
            </a:r>
          </a:p>
          <a:p>
            <a:pPr lvl="3"/>
            <a:r>
              <a:rPr lang="ja-JP" altLang="ja-JP" smtClean="0"/>
              <a:t>第 4 レベル</a:t>
            </a:r>
          </a:p>
          <a:p>
            <a:pPr lvl="4"/>
            <a:r>
              <a:rPr lang="ja-JP" altLang="ja-JP" smtClean="0"/>
              <a:t>第 5 レベル</a:t>
            </a:r>
          </a:p>
        </p:txBody>
      </p:sp>
      <p:sp>
        <p:nvSpPr>
          <p:cNvPr id="1031" name="Date Placeholder 3"/>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D074C30E-4D7A-4134-B846-D66E79F378A3}" type="datetime1">
              <a:rPr lang="ja-JP" altLang="en-US"/>
              <a:pPr>
                <a:defRPr/>
              </a:pPr>
              <a:t>2020/11/18</a:t>
            </a:fld>
            <a:endParaRPr lang="ja-JP" altLang="en-US"/>
          </a:p>
        </p:txBody>
      </p:sp>
      <p:sp>
        <p:nvSpPr>
          <p:cNvPr id="1032" name="Footer Placeholder 4"/>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1033" name="Slide Number Placeholder 5"/>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D8CEE6FF-CDF9-4C32-8971-3AFDCE408581}" type="slidenum">
              <a:rPr lang="ja-JP" altLang="en-US"/>
              <a:pPr>
                <a:defRPr/>
              </a:pPr>
              <a:t>‹#›</a:t>
            </a:fld>
            <a:endParaRPr lang="ja-JP" altLang="en-US"/>
          </a:p>
        </p:txBody>
      </p:sp>
      <p:sp>
        <p:nvSpPr>
          <p:cNvPr id="2" name="Straight Connector 9"/>
          <p:cNvSpPr>
            <a:spLocks noChangeShapeType="1"/>
          </p:cNvSpPr>
          <p:nvPr/>
        </p:nvSpPr>
        <p:spPr bwMode="auto">
          <a:xfrm>
            <a:off x="895350" y="1738313"/>
            <a:ext cx="7475538" cy="0"/>
          </a:xfrm>
          <a:prstGeom prst="line">
            <a:avLst/>
          </a:prstGeom>
          <a:noFill/>
          <a:ln w="9525" algn="ctr">
            <a:solidFill>
              <a:srgbClr val="7F7F7F"/>
            </a:solidFill>
            <a:round/>
            <a:headEnd/>
            <a:tailEnd/>
          </a:ln>
          <a:extLst>
            <a:ext uri="{909E8E84-426E-40DD-AFC4-6F175D3DCCD1}">
              <a14:hiddenFill xmlns:a14="http://schemas.microsoft.com/office/drawing/2010/main">
                <a:noFill/>
              </a14:hiddenFill>
            </a:ext>
          </a:extLst>
        </p:spPr>
        <p:txBody>
          <a:bodyPr/>
          <a:lstStyle/>
          <a:p>
            <a:endParaRPr lang="ja-JP" altLang="en-US"/>
          </a:p>
        </p:txBody>
      </p:sp>
    </p:spTree>
  </p:cSld>
  <p:clrMap bg1="lt1" tx1="dk1" bg2="lt2" tx2="dk2" accent1="accent1" accent2="accent2" accent3="accent3" accent4="accent4" accent5="accent5" accent6="accent6" hlink="hlink" folHlink="folHlink"/>
  <p:sldLayoutIdLst>
    <p:sldLayoutId id="2147483893" r:id="rId1"/>
    <p:sldLayoutId id="2147483894" r:id="rId2"/>
    <p:sldLayoutId id="2147483895" r:id="rId3"/>
    <p:sldLayoutId id="2147483896" r:id="rId4"/>
    <p:sldLayoutId id="2147483897" r:id="rId5"/>
    <p:sldLayoutId id="2147483898" r:id="rId6"/>
    <p:sldLayoutId id="2147483899" r:id="rId7"/>
    <p:sldLayoutId id="2147483900" r:id="rId8"/>
    <p:sldLayoutId id="2147483901" r:id="rId9"/>
    <p:sldLayoutId id="2147483902" r:id="rId10"/>
    <p:sldLayoutId id="2147483903"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6"/>
          <p:cNvSpPr>
            <a:spLocks noChangeArrowheads="1"/>
          </p:cNvSpPr>
          <p:nvPr/>
        </p:nvSpPr>
        <p:spPr bwMode="auto">
          <a:xfrm>
            <a:off x="3175" y="6400800"/>
            <a:ext cx="9140825" cy="4572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smtClean="0"/>
          </a:p>
        </p:txBody>
      </p:sp>
      <p:sp>
        <p:nvSpPr>
          <p:cNvPr id="2051" name="Rectangle 7"/>
          <p:cNvSpPr>
            <a:spLocks noChangeArrowheads="1"/>
          </p:cNvSpPr>
          <p:nvPr/>
        </p:nvSpPr>
        <p:spPr bwMode="auto">
          <a:xfrm>
            <a:off x="0" y="6334125"/>
            <a:ext cx="9142413" cy="635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smtClean="0"/>
          </a:p>
        </p:txBody>
      </p:sp>
      <p:sp>
        <p:nvSpPr>
          <p:cNvPr id="2052" name="Straight Connector 8"/>
          <p:cNvSpPr>
            <a:spLocks noChangeShapeType="1"/>
          </p:cNvSpPr>
          <p:nvPr/>
        </p:nvSpPr>
        <p:spPr bwMode="auto">
          <a:xfrm>
            <a:off x="906463" y="4343400"/>
            <a:ext cx="7405687" cy="0"/>
          </a:xfrm>
          <a:prstGeom prst="line">
            <a:avLst/>
          </a:prstGeom>
          <a:noFill/>
          <a:ln w="9525" algn="ctr">
            <a:solidFill>
              <a:srgbClr val="7F7F7F"/>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053"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smtClean="0"/>
              <a:t>マスター タイトルの書式設定</a:t>
            </a:r>
          </a:p>
        </p:txBody>
      </p:sp>
      <p:sp>
        <p:nvSpPr>
          <p:cNvPr id="2054"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smtClean="0"/>
              <a:t>マスター テキストの書式設定</a:t>
            </a:r>
          </a:p>
          <a:p>
            <a:pPr lvl="1"/>
            <a:r>
              <a:rPr lang="ja-JP" altLang="ja-JP" smtClean="0"/>
              <a:t>第 2 レベル</a:t>
            </a:r>
          </a:p>
          <a:p>
            <a:pPr lvl="2"/>
            <a:r>
              <a:rPr lang="ja-JP" altLang="ja-JP" smtClean="0"/>
              <a:t>第 3 レベル</a:t>
            </a:r>
          </a:p>
          <a:p>
            <a:pPr lvl="3"/>
            <a:r>
              <a:rPr lang="ja-JP" altLang="ja-JP" smtClean="0"/>
              <a:t>第 4 レベル</a:t>
            </a:r>
          </a:p>
          <a:p>
            <a:pPr lvl="4"/>
            <a:r>
              <a:rPr lang="ja-JP" altLang="ja-JP" smtClean="0"/>
              <a:t>第 5 レベル</a:t>
            </a:r>
          </a:p>
        </p:txBody>
      </p:sp>
      <p:sp>
        <p:nvSpPr>
          <p:cNvPr id="3100" name="Date Placeholder 3"/>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9F421D02-0FF0-42BC-B061-1DD6E531DE4C}" type="datetime1">
              <a:rPr lang="ja-JP" altLang="en-US"/>
              <a:pPr>
                <a:defRPr/>
              </a:pPr>
              <a:t>2020/11/18</a:t>
            </a:fld>
            <a:endParaRPr lang="ja-JP" altLang="en-US"/>
          </a:p>
        </p:txBody>
      </p:sp>
      <p:sp>
        <p:nvSpPr>
          <p:cNvPr id="3101" name="Footer Placeholder 4"/>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3102" name="Slide Number Placeholder 5"/>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7C8742FA-EB07-454D-92C0-D275FA2264D9}"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04" r:id="rId1"/>
    <p:sldLayoutId id="2147483905" r:id="rId2"/>
    <p:sldLayoutId id="2147483906" r:id="rId3"/>
    <p:sldLayoutId id="2147483907" r:id="rId4"/>
    <p:sldLayoutId id="2147483908" r:id="rId5"/>
    <p:sldLayoutId id="2147483909" r:id="rId6"/>
    <p:sldLayoutId id="2147483910" r:id="rId7"/>
    <p:sldLayoutId id="2147483911" r:id="rId8"/>
    <p:sldLayoutId id="2147483912" r:id="rId9"/>
    <p:sldLayoutId id="2147483913" r:id="rId10"/>
    <p:sldLayoutId id="2147483914"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4"/>
          <p:cNvSpPr>
            <a:spLocks noChangeArrowheads="1"/>
          </p:cNvSpPr>
          <p:nvPr/>
        </p:nvSpPr>
        <p:spPr bwMode="auto">
          <a:xfrm>
            <a:off x="3175" y="6400800"/>
            <a:ext cx="9140825" cy="4572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smtClean="0"/>
          </a:p>
        </p:txBody>
      </p:sp>
      <p:sp>
        <p:nvSpPr>
          <p:cNvPr id="3075" name="Rectangle 5"/>
          <p:cNvSpPr>
            <a:spLocks noChangeArrowheads="1"/>
          </p:cNvSpPr>
          <p:nvPr/>
        </p:nvSpPr>
        <p:spPr bwMode="auto">
          <a:xfrm>
            <a:off x="0" y="6334125"/>
            <a:ext cx="9142413" cy="635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smtClean="0"/>
          </a:p>
        </p:txBody>
      </p:sp>
      <p:sp>
        <p:nvSpPr>
          <p:cNvPr id="3076"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smtClean="0"/>
              <a:t>マスター タイトルの書式設定</a:t>
            </a:r>
          </a:p>
        </p:txBody>
      </p:sp>
      <p:sp>
        <p:nvSpPr>
          <p:cNvPr id="3077"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smtClean="0"/>
              <a:t>マスター テキストの書式設定</a:t>
            </a:r>
          </a:p>
          <a:p>
            <a:pPr lvl="1"/>
            <a:r>
              <a:rPr lang="ja-JP" altLang="ja-JP" smtClean="0"/>
              <a:t>第 2 レベル</a:t>
            </a:r>
          </a:p>
          <a:p>
            <a:pPr lvl="2"/>
            <a:r>
              <a:rPr lang="ja-JP" altLang="ja-JP" smtClean="0"/>
              <a:t>第 3 レベル</a:t>
            </a:r>
          </a:p>
          <a:p>
            <a:pPr lvl="3"/>
            <a:r>
              <a:rPr lang="ja-JP" altLang="ja-JP" smtClean="0"/>
              <a:t>第 4 レベル</a:t>
            </a:r>
          </a:p>
          <a:p>
            <a:pPr lvl="4"/>
            <a:r>
              <a:rPr lang="ja-JP" altLang="ja-JP" smtClean="0"/>
              <a:t>第 5 レベル</a:t>
            </a:r>
          </a:p>
        </p:txBody>
      </p:sp>
      <p:sp>
        <p:nvSpPr>
          <p:cNvPr id="4133" name="Date Placeholder 6"/>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84BDB426-558B-46A8-8B22-4ED3B0BDE91B}" type="datetime1">
              <a:rPr lang="ja-JP" altLang="en-US"/>
              <a:pPr>
                <a:defRPr/>
              </a:pPr>
              <a:t>2020/11/18</a:t>
            </a:fld>
            <a:endParaRPr lang="ja-JP" altLang="en-US"/>
          </a:p>
        </p:txBody>
      </p:sp>
      <p:sp>
        <p:nvSpPr>
          <p:cNvPr id="4134" name="Footer Placeholder 7"/>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4135" name="Slide Number Placeholder 8"/>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FACAD402-B385-4EA5-AF74-AD6FA9D97386}"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15" r:id="rId1"/>
    <p:sldLayoutId id="2147483916" r:id="rId2"/>
    <p:sldLayoutId id="2147483917" r:id="rId3"/>
    <p:sldLayoutId id="2147483918" r:id="rId4"/>
    <p:sldLayoutId id="2147483919" r:id="rId5"/>
    <p:sldLayoutId id="2147483920" r:id="rId6"/>
    <p:sldLayoutId id="2147483921" r:id="rId7"/>
    <p:sldLayoutId id="2147483922" r:id="rId8"/>
    <p:sldLayoutId id="2147483923" r:id="rId9"/>
    <p:sldLayoutId id="2147483924" r:id="rId10"/>
    <p:sldLayoutId id="2147483925"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7"/>
          <p:cNvSpPr>
            <a:spLocks noChangeArrowheads="1"/>
          </p:cNvSpPr>
          <p:nvPr/>
        </p:nvSpPr>
        <p:spPr bwMode="auto">
          <a:xfrm>
            <a:off x="0" y="0"/>
            <a:ext cx="3038475" cy="68580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smtClean="0"/>
          </a:p>
        </p:txBody>
      </p:sp>
      <p:sp>
        <p:nvSpPr>
          <p:cNvPr id="4099" name="Rectangle 8"/>
          <p:cNvSpPr>
            <a:spLocks noChangeArrowheads="1"/>
          </p:cNvSpPr>
          <p:nvPr/>
        </p:nvSpPr>
        <p:spPr bwMode="auto">
          <a:xfrm>
            <a:off x="3030538" y="0"/>
            <a:ext cx="47625" cy="68580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smtClean="0"/>
          </a:p>
        </p:txBody>
      </p:sp>
      <p:sp>
        <p:nvSpPr>
          <p:cNvPr id="4100"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smtClean="0"/>
              <a:t>マスター タイトルの書式設定</a:t>
            </a:r>
          </a:p>
        </p:txBody>
      </p:sp>
      <p:sp>
        <p:nvSpPr>
          <p:cNvPr id="4101"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smtClean="0"/>
              <a:t>マスター テキストの書式設定</a:t>
            </a:r>
          </a:p>
          <a:p>
            <a:pPr lvl="1"/>
            <a:r>
              <a:rPr lang="ja-JP" altLang="ja-JP" smtClean="0"/>
              <a:t>第 2 レベル</a:t>
            </a:r>
          </a:p>
          <a:p>
            <a:pPr lvl="2"/>
            <a:r>
              <a:rPr lang="ja-JP" altLang="ja-JP" smtClean="0"/>
              <a:t>第 3 レベル</a:t>
            </a:r>
          </a:p>
          <a:p>
            <a:pPr lvl="3"/>
            <a:r>
              <a:rPr lang="ja-JP" altLang="ja-JP" smtClean="0"/>
              <a:t>第 4 レベル</a:t>
            </a:r>
          </a:p>
          <a:p>
            <a:pPr lvl="4"/>
            <a:r>
              <a:rPr lang="ja-JP" altLang="ja-JP" smtClean="0"/>
              <a:t>第 5 レベル</a:t>
            </a:r>
          </a:p>
        </p:txBody>
      </p:sp>
      <p:sp>
        <p:nvSpPr>
          <p:cNvPr id="5166" name="Date Placeholder 4"/>
          <p:cNvSpPr>
            <a:spLocks noGrp="1" noChangeArrowheads="1"/>
          </p:cNvSpPr>
          <p:nvPr>
            <p:ph type="dt" sz="half" idx="2"/>
          </p:nvPr>
        </p:nvSpPr>
        <p:spPr bwMode="auto">
          <a:xfrm>
            <a:off x="349250" y="6459538"/>
            <a:ext cx="1963738"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B19147D9-BD23-4A48-AB09-CBF0AA3536B2}" type="datetime1">
              <a:rPr lang="ja-JP" altLang="en-US"/>
              <a:pPr>
                <a:defRPr/>
              </a:pPr>
              <a:t>2020/11/18</a:t>
            </a:fld>
            <a:endParaRPr lang="ja-JP" altLang="en-US"/>
          </a:p>
        </p:txBody>
      </p:sp>
      <p:sp>
        <p:nvSpPr>
          <p:cNvPr id="5167" name="Footer Placeholder 5"/>
          <p:cNvSpPr>
            <a:spLocks noGrp="1" noChangeArrowheads="1"/>
          </p:cNvSpPr>
          <p:nvPr>
            <p:ph type="ftr" sz="quarter" idx="3"/>
          </p:nvPr>
        </p:nvSpPr>
        <p:spPr bwMode="auto">
          <a:xfrm>
            <a:off x="3600450" y="6459538"/>
            <a:ext cx="34861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chemeClr val="tx2"/>
                </a:solidFill>
                <a:latin typeface="ＭＳ Ｐゴシック" panose="020B0600070205080204" pitchFamily="50" charset="-128"/>
              </a:defRPr>
            </a:lvl1pPr>
          </a:lstStyle>
          <a:p>
            <a:pPr>
              <a:defRPr/>
            </a:pPr>
            <a:endParaRPr lang="ja-JP" altLang="en-US"/>
          </a:p>
        </p:txBody>
      </p:sp>
      <p:sp>
        <p:nvSpPr>
          <p:cNvPr id="5168" name="Slide Number Placeholder 6"/>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chemeClr val="tx2"/>
                </a:solidFill>
                <a:latin typeface="ＭＳ Ｐゴシック" panose="020B0600070205080204" pitchFamily="50" charset="-128"/>
              </a:defRPr>
            </a:lvl1pPr>
          </a:lstStyle>
          <a:p>
            <a:pPr>
              <a:defRPr/>
            </a:pPr>
            <a:fld id="{0B3F40D4-4F8F-44DA-9E4C-BC4CA2126E6E}"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26" r:id="rId1"/>
    <p:sldLayoutId id="2147483927" r:id="rId2"/>
    <p:sldLayoutId id="2147483928" r:id="rId3"/>
    <p:sldLayoutId id="2147483929" r:id="rId4"/>
    <p:sldLayoutId id="2147483930" r:id="rId5"/>
    <p:sldLayoutId id="2147483931" r:id="rId6"/>
    <p:sldLayoutId id="2147483932" r:id="rId7"/>
    <p:sldLayoutId id="2147483933" r:id="rId8"/>
    <p:sldLayoutId id="2147483934" r:id="rId9"/>
    <p:sldLayoutId id="2147483935" r:id="rId10"/>
    <p:sldLayoutId id="2147483936"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7"/>
          <p:cNvSpPr>
            <a:spLocks noChangeArrowheads="1"/>
          </p:cNvSpPr>
          <p:nvPr/>
        </p:nvSpPr>
        <p:spPr bwMode="auto">
          <a:xfrm>
            <a:off x="0" y="4953000"/>
            <a:ext cx="9142413" cy="19050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smtClean="0"/>
          </a:p>
        </p:txBody>
      </p:sp>
      <p:sp>
        <p:nvSpPr>
          <p:cNvPr id="5123" name="Rectangle 8"/>
          <p:cNvSpPr>
            <a:spLocks noChangeArrowheads="1"/>
          </p:cNvSpPr>
          <p:nvPr/>
        </p:nvSpPr>
        <p:spPr bwMode="auto">
          <a:xfrm>
            <a:off x="0" y="4914900"/>
            <a:ext cx="9142413" cy="635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smtClean="0"/>
          </a:p>
        </p:txBody>
      </p:sp>
      <p:sp>
        <p:nvSpPr>
          <p:cNvPr id="5124"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smtClean="0"/>
              <a:t>マスター タイトルの書式設定</a:t>
            </a:r>
          </a:p>
        </p:txBody>
      </p:sp>
      <p:sp>
        <p:nvSpPr>
          <p:cNvPr id="5125"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smtClean="0"/>
              <a:t>マスター テキストの書式設定</a:t>
            </a:r>
          </a:p>
          <a:p>
            <a:pPr lvl="1"/>
            <a:r>
              <a:rPr lang="ja-JP" altLang="ja-JP" smtClean="0"/>
              <a:t>第 2 レベル</a:t>
            </a:r>
          </a:p>
          <a:p>
            <a:pPr lvl="2"/>
            <a:r>
              <a:rPr lang="ja-JP" altLang="ja-JP" smtClean="0"/>
              <a:t>第 3 レベル</a:t>
            </a:r>
          </a:p>
          <a:p>
            <a:pPr lvl="3"/>
            <a:r>
              <a:rPr lang="ja-JP" altLang="ja-JP" smtClean="0"/>
              <a:t>第 4 レベル</a:t>
            </a:r>
          </a:p>
          <a:p>
            <a:pPr lvl="4"/>
            <a:r>
              <a:rPr lang="ja-JP" altLang="ja-JP" smtClean="0"/>
              <a:t>第 5 レベル</a:t>
            </a:r>
          </a:p>
        </p:txBody>
      </p:sp>
      <p:sp>
        <p:nvSpPr>
          <p:cNvPr id="6199" name="Date Placeholder 4"/>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FBED587E-F4F4-4A80-AC5A-602F10E2CEDB}" type="datetime1">
              <a:rPr lang="ja-JP" altLang="en-US"/>
              <a:pPr>
                <a:defRPr/>
              </a:pPr>
              <a:t>2020/11/18</a:t>
            </a:fld>
            <a:endParaRPr lang="ja-JP" altLang="en-US"/>
          </a:p>
        </p:txBody>
      </p:sp>
      <p:sp>
        <p:nvSpPr>
          <p:cNvPr id="6200" name="Footer Placeholder 5"/>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6201" name="Slide Number Placeholder 6"/>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D7E10161-D574-46E2-AB2C-B30813DA1157}"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6"/>
          <p:cNvSpPr>
            <a:spLocks noChangeArrowheads="1"/>
          </p:cNvSpPr>
          <p:nvPr/>
        </p:nvSpPr>
        <p:spPr bwMode="auto">
          <a:xfrm>
            <a:off x="3175" y="6400800"/>
            <a:ext cx="9140825" cy="457200"/>
          </a:xfrm>
          <a:prstGeom prst="rect">
            <a:avLst/>
          </a:prstGeom>
          <a:solidFill>
            <a:srgbClr val="2683C6"/>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smtClean="0"/>
          </a:p>
        </p:txBody>
      </p:sp>
      <p:sp>
        <p:nvSpPr>
          <p:cNvPr id="6147" name="Rectangle 7"/>
          <p:cNvSpPr>
            <a:spLocks noChangeArrowheads="1"/>
          </p:cNvSpPr>
          <p:nvPr/>
        </p:nvSpPr>
        <p:spPr bwMode="auto">
          <a:xfrm>
            <a:off x="0" y="6334125"/>
            <a:ext cx="9142413" cy="63500"/>
          </a:xfrm>
          <a:prstGeom prst="rect">
            <a:avLst/>
          </a:prstGeom>
          <a:solidFill>
            <a:srgbClr val="1CADE4"/>
          </a:solidFill>
          <a:ln>
            <a:noFill/>
          </a:ln>
          <a:effectLst/>
          <a:extLst>
            <a:ext uri="{91240B29-F687-4F45-9708-019B960494DF}">
              <a14:hiddenLine xmlns:a14="http://schemas.microsoft.com/office/drawing/2010/main" w="1587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buSzPct val="100000"/>
              <a:defRPr>
                <a:solidFill>
                  <a:schemeClr val="tx1"/>
                </a:solidFill>
                <a:latin typeface="Arial" panose="020B0604020202020204" pitchFamily="34" charset="0"/>
                <a:ea typeface="ＭＳ Ｐゴシック" panose="020B0600070205080204" pitchFamily="50" charset="-128"/>
              </a:defRPr>
            </a:lvl1pPr>
            <a:lvl2pPr marL="742950" indent="-285750">
              <a:buSzPct val="100000"/>
              <a:defRPr>
                <a:solidFill>
                  <a:schemeClr val="tx1"/>
                </a:solidFill>
                <a:latin typeface="Arial" panose="020B0604020202020204" pitchFamily="34" charset="0"/>
                <a:ea typeface="ＭＳ Ｐゴシック" panose="020B0600070205080204" pitchFamily="50" charset="-128"/>
              </a:defRPr>
            </a:lvl2pPr>
            <a:lvl3pPr marL="1143000" indent="-228600">
              <a:buSzPct val="100000"/>
              <a:defRPr>
                <a:solidFill>
                  <a:schemeClr val="tx1"/>
                </a:solidFill>
                <a:latin typeface="Arial" panose="020B0604020202020204" pitchFamily="34" charset="0"/>
                <a:ea typeface="ＭＳ Ｐゴシック" panose="020B0600070205080204" pitchFamily="50" charset="-128"/>
              </a:defRPr>
            </a:lvl3pPr>
            <a:lvl4pPr marL="1600200" indent="-228600">
              <a:buSzPct val="100000"/>
              <a:defRPr>
                <a:solidFill>
                  <a:schemeClr val="tx1"/>
                </a:solidFill>
                <a:latin typeface="Arial" panose="020B0604020202020204" pitchFamily="34" charset="0"/>
                <a:ea typeface="ＭＳ Ｐゴシック" panose="020B0600070205080204" pitchFamily="50" charset="-128"/>
              </a:defRPr>
            </a:lvl4pPr>
            <a:lvl5pPr marL="2057400" indent="-228600">
              <a:buSzPct val="1000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buSzPct val="100000"/>
              <a:defRPr>
                <a:solidFill>
                  <a:schemeClr val="tx1"/>
                </a:solidFill>
                <a:latin typeface="Arial" panose="020B0604020202020204" pitchFamily="34" charset="0"/>
                <a:ea typeface="ＭＳ Ｐゴシック" panose="020B0600070205080204" pitchFamily="50" charset="-128"/>
              </a:defRPr>
            </a:lvl9pPr>
          </a:lstStyle>
          <a:p>
            <a:pPr>
              <a:defRPr/>
            </a:pPr>
            <a:endParaRPr kumimoji="1" lang="ja-JP" altLang="ja-JP" smtClean="0"/>
          </a:p>
        </p:txBody>
      </p:sp>
      <p:sp>
        <p:nvSpPr>
          <p:cNvPr id="6148" name="Title Placeholder 1"/>
          <p:cNvSpPr>
            <a:spLocks noGrp="1" noChangeArrowheads="1"/>
          </p:cNvSpPr>
          <p:nvPr>
            <p:ph type="title"/>
          </p:nvPr>
        </p:nvSpPr>
        <p:spPr bwMode="auto">
          <a:xfrm>
            <a:off x="822325" y="287338"/>
            <a:ext cx="7543800" cy="1449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ja-JP" smtClean="0"/>
              <a:t>マスター タイトルの書式設定</a:t>
            </a:r>
          </a:p>
        </p:txBody>
      </p:sp>
      <p:sp>
        <p:nvSpPr>
          <p:cNvPr id="6149" name="Text Placeholder 2"/>
          <p:cNvSpPr>
            <a:spLocks noGrp="1" noChangeArrowheads="1"/>
          </p:cNvSpPr>
          <p:nvPr>
            <p:ph type="body" idx="1"/>
          </p:nvPr>
        </p:nvSpPr>
        <p:spPr bwMode="auto">
          <a:xfrm>
            <a:off x="822325" y="1846263"/>
            <a:ext cx="7543800" cy="402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lvl="0"/>
            <a:r>
              <a:rPr lang="ja-JP" altLang="ja-JP" smtClean="0"/>
              <a:t>マスター テキストの書式設定</a:t>
            </a:r>
          </a:p>
          <a:p>
            <a:pPr lvl="1"/>
            <a:r>
              <a:rPr lang="ja-JP" altLang="ja-JP" smtClean="0"/>
              <a:t>第 2 レベル</a:t>
            </a:r>
          </a:p>
          <a:p>
            <a:pPr lvl="2"/>
            <a:r>
              <a:rPr lang="ja-JP" altLang="ja-JP" smtClean="0"/>
              <a:t>第 3 レベル</a:t>
            </a:r>
          </a:p>
          <a:p>
            <a:pPr lvl="3"/>
            <a:r>
              <a:rPr lang="ja-JP" altLang="ja-JP" smtClean="0"/>
              <a:t>第 4 レベル</a:t>
            </a:r>
          </a:p>
          <a:p>
            <a:pPr lvl="4"/>
            <a:r>
              <a:rPr lang="ja-JP" altLang="ja-JP" smtClean="0"/>
              <a:t>第 5 レベル</a:t>
            </a:r>
          </a:p>
        </p:txBody>
      </p:sp>
      <p:sp>
        <p:nvSpPr>
          <p:cNvPr id="7232" name="Date Placeholder 3"/>
          <p:cNvSpPr>
            <a:spLocks noGrp="1" noChangeArrowheads="1"/>
          </p:cNvSpPr>
          <p:nvPr>
            <p:ph type="dt" sz="half" idx="2"/>
          </p:nvPr>
        </p:nvSpPr>
        <p:spPr bwMode="auto">
          <a:xfrm>
            <a:off x="822325" y="6459538"/>
            <a:ext cx="18542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fld id="{236CBB31-CF57-4FB4-B53A-69392F1EB941}" type="datetime1">
              <a:rPr lang="ja-JP" altLang="en-US"/>
              <a:pPr>
                <a:defRPr/>
              </a:pPr>
              <a:t>2020/11/18</a:t>
            </a:fld>
            <a:endParaRPr lang="ja-JP" altLang="en-US"/>
          </a:p>
        </p:txBody>
      </p:sp>
      <p:sp>
        <p:nvSpPr>
          <p:cNvPr id="7233" name="Footer Placeholder 4"/>
          <p:cNvSpPr>
            <a:spLocks noGrp="1" noChangeArrowheads="1"/>
          </p:cNvSpPr>
          <p:nvPr>
            <p:ph type="ftr" sz="quarter" idx="3"/>
          </p:nvPr>
        </p:nvSpPr>
        <p:spPr bwMode="auto">
          <a:xfrm>
            <a:off x="2765425" y="6459538"/>
            <a:ext cx="3616325"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defTabSz="914400" eaLnBrk="1" hangingPunct="1">
              <a:buSzPct val="100000"/>
              <a:buFont typeface="Arial" panose="020B0604020202020204" pitchFamily="34" charset="0"/>
              <a:buNone/>
              <a:defRPr kumimoji="1" sz="900">
                <a:solidFill>
                  <a:srgbClr val="FFFFFF"/>
                </a:solidFill>
                <a:latin typeface="ＭＳ Ｐゴシック" panose="020B0600070205080204" pitchFamily="50" charset="-128"/>
              </a:defRPr>
            </a:lvl1pPr>
          </a:lstStyle>
          <a:p>
            <a:pPr>
              <a:defRPr/>
            </a:pPr>
            <a:endParaRPr lang="ja-JP" altLang="en-US"/>
          </a:p>
        </p:txBody>
      </p:sp>
      <p:sp>
        <p:nvSpPr>
          <p:cNvPr id="7234" name="Slide Number Placeholder 5"/>
          <p:cNvSpPr>
            <a:spLocks noGrp="1" noChangeArrowheads="1"/>
          </p:cNvSpPr>
          <p:nvPr>
            <p:ph type="sldNum" sz="quarter" idx="4"/>
          </p:nvPr>
        </p:nvSpPr>
        <p:spPr bwMode="auto">
          <a:xfrm>
            <a:off x="7424738" y="6459538"/>
            <a:ext cx="98425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defTabSz="914400" eaLnBrk="1" hangingPunct="1">
              <a:buSzPct val="100000"/>
              <a:buFont typeface="Arial" panose="020B0604020202020204" pitchFamily="34" charset="0"/>
              <a:buNone/>
              <a:defRPr kumimoji="1" sz="1000">
                <a:solidFill>
                  <a:srgbClr val="FFFFFF"/>
                </a:solidFill>
                <a:latin typeface="ＭＳ Ｐゴシック" panose="020B0600070205080204" pitchFamily="50" charset="-128"/>
              </a:defRPr>
            </a:lvl1pPr>
          </a:lstStyle>
          <a:p>
            <a:pPr>
              <a:defRPr/>
            </a:pPr>
            <a:fld id="{42042676-DE12-47AA-BA6F-DF0684159299}"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948" r:id="rId1"/>
    <p:sldLayoutId id="2147483949" r:id="rId2"/>
    <p:sldLayoutId id="2147483950" r:id="rId3"/>
    <p:sldLayoutId id="2147483951" r:id="rId4"/>
    <p:sldLayoutId id="2147483952" r:id="rId5"/>
    <p:sldLayoutId id="2147483953" r:id="rId6"/>
    <p:sldLayoutId id="2147483954" r:id="rId7"/>
    <p:sldLayoutId id="2147483955" r:id="rId8"/>
    <p:sldLayoutId id="2147483956" r:id="rId9"/>
    <p:sldLayoutId id="2147483957" r:id="rId10"/>
    <p:sldLayoutId id="2147483958" r:id="rId11"/>
  </p:sldLayoutIdLst>
  <p:txStyles>
    <p:titleStyle>
      <a:lvl1pPr algn="l" rtl="0" eaLnBrk="0" fontAlgn="base" hangingPunct="0">
        <a:lnSpc>
          <a:spcPct val="85000"/>
        </a:lnSpc>
        <a:spcBef>
          <a:spcPct val="0"/>
        </a:spcBef>
        <a:spcAft>
          <a:spcPct val="0"/>
        </a:spcAft>
        <a:buSzPct val="100000"/>
        <a:defRPr kumimoji="1" sz="4800" kern="1200">
          <a:solidFill>
            <a:srgbClr val="404040"/>
          </a:solidFill>
          <a:latin typeface="+mj-lt"/>
          <a:ea typeface="+mj-ea"/>
          <a:cs typeface="+mj-cs"/>
        </a:defRPr>
      </a:lvl1pPr>
      <a:lvl2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2pPr>
      <a:lvl3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3pPr>
      <a:lvl4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4pPr>
      <a:lvl5pPr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5pPr>
      <a:lvl6pPr marL="4572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6pPr>
      <a:lvl7pPr marL="9144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7pPr>
      <a:lvl8pPr marL="13716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8pPr>
      <a:lvl9pPr marL="1828800" algn="l" rtl="0" eaLnBrk="0" fontAlgn="base" hangingPunct="0">
        <a:lnSpc>
          <a:spcPct val="85000"/>
        </a:lnSpc>
        <a:spcBef>
          <a:spcPct val="0"/>
        </a:spcBef>
        <a:spcAft>
          <a:spcPct val="0"/>
        </a:spcAft>
        <a:buSzPct val="100000"/>
        <a:defRPr kumimoji="1" sz="4800">
          <a:solidFill>
            <a:srgbClr val="404040"/>
          </a:solidFill>
          <a:latin typeface="Calibri Light" panose="020F0302020204030204" pitchFamily="34" charset="0"/>
          <a:ea typeface="ＭＳ Ｐゴシック" panose="020B0600070205080204" pitchFamily="50" charset="-128"/>
          <a:cs typeface="Arial" panose="020B060402020202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kern="1200">
          <a:solidFill>
            <a:srgbClr val="40404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2" Type="http://schemas.openxmlformats.org/officeDocument/2006/relationships/image" Target="../media/image1.gif" />
  <Relationship Id="rId1" Type="http://schemas.openxmlformats.org/officeDocument/2006/relationships/slideLayout" Target="../slideLayouts/slideLayout29.xml" />
</Relationships>
</file>

<file path=ppt/slides/_rels/slide10.xml.rels>&#65279;<?xml version="1.0" encoding="utf-8" standalone="yes"?>
<Relationships xmlns="http://schemas.openxmlformats.org/package/2006/relationships">
  <Relationship Id="rId2" Type="http://schemas.openxmlformats.org/officeDocument/2006/relationships/image" Target="../media/image2.png" />
  <Relationship Id="rId1" Type="http://schemas.openxmlformats.org/officeDocument/2006/relationships/slideLayout" Target="../slideLayouts/slideLayout29.xml" />
</Relationships>
</file>

<file path=ppt/slides/_rels/slide2.xml.rels>&#65279;<?xml version="1.0" encoding="utf-8" standalone="yes"?>
<Relationships xmlns="http://schemas.openxmlformats.org/package/2006/relationships">
  <Relationship Id="rId3" Type="http://schemas.openxmlformats.org/officeDocument/2006/relationships/image" Target="../media/image3.png" />
  <Relationship Id="rId2" Type="http://schemas.openxmlformats.org/officeDocument/2006/relationships/image" Target="../media/image2.png" />
  <Relationship Id="rId1" Type="http://schemas.openxmlformats.org/officeDocument/2006/relationships/slideLayout" Target="../slideLayouts/slideLayout29.xml" />
  <Relationship Id="rId5" Type="http://schemas.openxmlformats.org/officeDocument/2006/relationships/image" Target="../media/image5.png" />
  <Relationship Id="rId4" Type="http://schemas.openxmlformats.org/officeDocument/2006/relationships/image" Target="../media/image4.png" />
</Relationships>
</file>

<file path=ppt/slides/_rels/slide3.xml.rels>&#65279;<?xml version="1.0" encoding="utf-8" standalone="yes"?>
<Relationships xmlns="http://schemas.openxmlformats.org/package/2006/relationships">
  <Relationship Id="rId3" Type="http://schemas.openxmlformats.org/officeDocument/2006/relationships/image" Target="../media/image2.png" />
  <Relationship Id="rId7" Type="http://schemas.openxmlformats.org/officeDocument/2006/relationships/image" Target="../media/image8.png" />
  <Relationship Id="rId2" Type="http://schemas.openxmlformats.org/officeDocument/2006/relationships/image" Target="../media/image6.png" />
  <Relationship Id="rId1" Type="http://schemas.openxmlformats.org/officeDocument/2006/relationships/slideLayout" Target="../slideLayouts/slideLayout29.xml" />
  <Relationship Id="rId6" Type="http://schemas.openxmlformats.org/officeDocument/2006/relationships/image" Target="../media/image5.png" />
  <Relationship Id="rId5" Type="http://schemas.openxmlformats.org/officeDocument/2006/relationships/image" Target="../media/image4.png" />
  <Relationship Id="rId4" Type="http://schemas.openxmlformats.org/officeDocument/2006/relationships/image" Target="../media/image7.png" />
</Relationships>
</file>

<file path=ppt/slides/_rels/slide4.xml.rels>&#65279;<?xml version="1.0" encoding="utf-8" standalone="yes"?>
<Relationships xmlns="http://schemas.openxmlformats.org/package/2006/relationships">
  <Relationship Id="rId2" Type="http://schemas.openxmlformats.org/officeDocument/2006/relationships/image" Target="../media/image2.png" />
  <Relationship Id="rId1" Type="http://schemas.openxmlformats.org/officeDocument/2006/relationships/slideLayout" Target="../slideLayouts/slideLayout29.xml" />
</Relationships>
</file>

<file path=ppt/slides/_rels/slide5.xml.rels>&#65279;<?xml version="1.0" encoding="utf-8" standalone="yes"?>
<Relationships xmlns="http://schemas.openxmlformats.org/package/2006/relationships">
  <Relationship Id="rId2" Type="http://schemas.openxmlformats.org/officeDocument/2006/relationships/image" Target="../media/image2.png" />
  <Relationship Id="rId1" Type="http://schemas.openxmlformats.org/officeDocument/2006/relationships/slideLayout" Target="../slideLayouts/slideLayout29.xml" />
</Relationships>
</file>

<file path=ppt/slides/_rels/slide6.xml.rels>&#65279;<?xml version="1.0" encoding="utf-8" standalone="yes"?>
<Relationships xmlns="http://schemas.openxmlformats.org/package/2006/relationships">
  <Relationship Id="rId2" Type="http://schemas.openxmlformats.org/officeDocument/2006/relationships/image" Target="../media/image2.png" />
  <Relationship Id="rId1" Type="http://schemas.openxmlformats.org/officeDocument/2006/relationships/slideLayout" Target="../slideLayouts/slideLayout29.xml" />
</Relationships>
</file>

<file path=ppt/slides/_rels/slide7.xml.rels>&#65279;<?xml version="1.0" encoding="utf-8" standalone="yes"?>
<Relationships xmlns="http://schemas.openxmlformats.org/package/2006/relationships">
  <Relationship Id="rId2" Type="http://schemas.openxmlformats.org/officeDocument/2006/relationships/image" Target="../media/image2.png" />
  <Relationship Id="rId1" Type="http://schemas.openxmlformats.org/officeDocument/2006/relationships/slideLayout" Target="../slideLayouts/slideLayout29.xml" />
</Relationships>
</file>

<file path=ppt/slides/_rels/slide8.xml.rels>&#65279;<?xml version="1.0" encoding="utf-8" standalone="yes"?>
<Relationships xmlns="http://schemas.openxmlformats.org/package/2006/relationships">
  <Relationship Id="rId2" Type="http://schemas.openxmlformats.org/officeDocument/2006/relationships/image" Target="../media/image2.png" />
  <Relationship Id="rId1" Type="http://schemas.openxmlformats.org/officeDocument/2006/relationships/slideLayout" Target="../slideLayouts/slideLayout29.xml" />
</Relationships>
</file>

<file path=ppt/slides/_rels/slide9.xml.rels>&#65279;<?xml version="1.0" encoding="utf-8" standalone="yes"?>
<Relationships xmlns="http://schemas.openxmlformats.org/package/2006/relationships">
  <Relationship Id="rId3" Type="http://schemas.openxmlformats.org/officeDocument/2006/relationships/image" Target="../media/image9.png" />
  <Relationship Id="rId2" Type="http://schemas.openxmlformats.org/officeDocument/2006/relationships/image" Target="../media/image2.png" />
  <Relationship Id="rId1" Type="http://schemas.openxmlformats.org/officeDocument/2006/relationships/slideLayout" Target="../slideLayouts/slideLayout29.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63770"/>
            <a:ext cx="9104312" cy="6245550"/>
          </a:xfrm>
          <a:prstGeom prst="rect">
            <a:avLst/>
          </a:prstGeom>
        </p:spPr>
        <p:style>
          <a:lnRef idx="0">
            <a:schemeClr val="accent2"/>
          </a:lnRef>
          <a:fillRef idx="3">
            <a:schemeClr val="accent2"/>
          </a:fillRef>
          <a:effectRef idx="3">
            <a:schemeClr val="accent2"/>
          </a:effectRef>
          <a:fontRef idx="minor">
            <a:schemeClr val="lt1"/>
          </a:fontRef>
        </p:style>
        <p:txBody>
          <a:bodyPr anchor="ctr"/>
          <a:lstStyle/>
          <a:p>
            <a:pPr algn="ctr" eaLnBrk="1" hangingPunct="1">
              <a:buSzPct val="100000"/>
              <a:defRPr/>
            </a:pPr>
            <a:endParaRPr kumimoji="1" lang="ja-JP" altLang="en-US"/>
          </a:p>
        </p:txBody>
      </p:sp>
      <p:sp>
        <p:nvSpPr>
          <p:cNvPr id="87853" name="Rectangle 813"/>
          <p:cNvSpPr>
            <a:spLocks noChangeArrowheads="1"/>
          </p:cNvSpPr>
          <p:nvPr/>
        </p:nvSpPr>
        <p:spPr bwMode="auto">
          <a:xfrm>
            <a:off x="0" y="-98425"/>
            <a:ext cx="9104313" cy="1295400"/>
          </a:xfrm>
          <a:prstGeom prst="rect">
            <a:avLst/>
          </a:prstGeom>
          <a:solidFill>
            <a:srgbClr val="002060"/>
          </a:solidFill>
          <a:ln>
            <a:noFill/>
          </a:ln>
          <a:effectLst>
            <a:outerShdw dist="35921" dir="2700000" algn="ctr" rotWithShape="0">
              <a:schemeClr val="tx1"/>
            </a:outerShdw>
          </a:effectLst>
          <a:extLs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400" b="1" dirty="0" smtClean="0">
                <a:solidFill>
                  <a:srgbClr val="FFFF00"/>
                </a:solidFill>
                <a:effectLst>
                  <a:outerShdw blurRad="38100" dist="38100" dir="2700000" algn="tl">
                    <a:srgbClr val="C0C0C0"/>
                  </a:outerShdw>
                </a:effectLst>
                <a:latin typeface="ＭＳ Ｐゴシック" panose="020B0600070205080204" pitchFamily="50" charset="-128"/>
                <a:ea typeface="AR隷書体M" charset="-128"/>
              </a:rPr>
              <a:t>テーマ１</a:t>
            </a:r>
            <a:r>
              <a:rPr lang="ja-JP" altLang="en-US" sz="4400" b="1" dirty="0" smtClean="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　ネット上の嫌がらせ・いじめ</a:t>
            </a:r>
            <a:endParaRPr lang="ja-JP" altLang="en-US" sz="4400" b="1" dirty="0" smtClean="0">
              <a:solidFill>
                <a:srgbClr val="FFFFFF"/>
              </a:solidFill>
              <a:effectLst>
                <a:outerShdw blurRad="38100" dist="38100" dir="2700000" algn="tl">
                  <a:schemeClr val="tx1"/>
                </a:outerShdw>
              </a:effectLst>
              <a:latin typeface="ＭＳ Ｐゴシック" panose="020B0600070205080204" pitchFamily="50" charset="-128"/>
              <a:ea typeface="AR隷書体M" charset="-128"/>
            </a:endParaRPr>
          </a:p>
        </p:txBody>
      </p:sp>
      <p:sp>
        <p:nvSpPr>
          <p:cNvPr id="87850" name="フッター プレースホルダー 2"/>
          <p:cNvSpPr>
            <a:spLocks noChangeArrowheads="1"/>
          </p:cNvSpPr>
          <p:nvPr/>
        </p:nvSpPr>
        <p:spPr bwMode="auto">
          <a:xfrm>
            <a:off x="3235325" y="6453188"/>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smtClean="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sp>
        <p:nvSpPr>
          <p:cNvPr id="4" name="正方形/長方形 3"/>
          <p:cNvSpPr/>
          <p:nvPr/>
        </p:nvSpPr>
        <p:spPr>
          <a:xfrm>
            <a:off x="-110108" y="1697854"/>
            <a:ext cx="9324528" cy="1754326"/>
          </a:xfrm>
          <a:prstGeom prst="rect">
            <a:avLst/>
          </a:prstGeom>
          <a:noFill/>
        </p:spPr>
        <p:txBody>
          <a:bodyPr>
            <a:spAutoFit/>
          </a:bodyPr>
          <a:lstStyle/>
          <a:p>
            <a:pPr algn="ctr" eaLnBrk="1" hangingPunct="1">
              <a:buSzPct val="100000"/>
              <a:defRPr/>
            </a:pPr>
            <a:r>
              <a:rPr lang="ja-JP" altLang="en-US" sz="5400" b="1" dirty="0">
                <a:ln w="9525">
                  <a:solidFill>
                    <a:schemeClr val="tx1"/>
                  </a:solidFill>
                  <a:prstDash val="solid"/>
                </a:ln>
                <a:solidFill>
                  <a:srgbClr val="FFC000"/>
                </a:solidFill>
                <a:effectLst>
                  <a:outerShdw blurRad="50800" dist="38100" dir="5400000" algn="ctr" rotWithShape="0">
                    <a:schemeClr val="tx1"/>
                  </a:outerShdw>
                </a:effectLst>
              </a:rPr>
              <a:t>その書き込み、本当に</a:t>
            </a:r>
            <a:endParaRPr lang="en-US" altLang="ja-JP" sz="5400" b="1" dirty="0">
              <a:ln w="9525">
                <a:solidFill>
                  <a:schemeClr val="tx1"/>
                </a:solidFill>
                <a:prstDash val="solid"/>
              </a:ln>
              <a:solidFill>
                <a:srgbClr val="FFC000"/>
              </a:solidFill>
              <a:effectLst>
                <a:outerShdw blurRad="50800" dist="38100" dir="5400000" algn="ctr" rotWithShape="0">
                  <a:schemeClr val="tx1"/>
                </a:outerShdw>
              </a:effectLst>
            </a:endParaRPr>
          </a:p>
          <a:p>
            <a:pPr algn="ctr" eaLnBrk="1" hangingPunct="1">
              <a:buSzPct val="100000"/>
              <a:defRPr/>
            </a:pPr>
            <a:r>
              <a:rPr lang="ja-JP" altLang="en-US" sz="5400" b="1" dirty="0">
                <a:ln w="9525">
                  <a:solidFill>
                    <a:schemeClr val="tx1"/>
                  </a:solidFill>
                  <a:prstDash val="solid"/>
                </a:ln>
                <a:solidFill>
                  <a:srgbClr val="FFC000"/>
                </a:solidFill>
                <a:effectLst>
                  <a:outerShdw blurRad="50800" dist="38100" dir="5400000" algn="ctr" rotWithShape="0">
                    <a:schemeClr val="tx1"/>
                  </a:outerShdw>
                </a:effectLst>
              </a:rPr>
              <a:t>大丈夫ですか？</a:t>
            </a:r>
          </a:p>
        </p:txBody>
      </p:sp>
      <p:sp>
        <p:nvSpPr>
          <p:cNvPr id="7" name="正方形/長方形 6"/>
          <p:cNvSpPr/>
          <p:nvPr/>
        </p:nvSpPr>
        <p:spPr>
          <a:xfrm rot="360391">
            <a:off x="4171950" y="4019550"/>
            <a:ext cx="1096963" cy="187801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SzPct val="100000"/>
              <a:defRPr/>
            </a:pPr>
            <a:endParaRPr kumimoji="1" lang="ja-JP" altLang="en-US"/>
          </a:p>
        </p:txBody>
      </p:sp>
      <p:pic>
        <p:nvPicPr>
          <p:cNvPr id="8201" name="図 10"/>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2905125" y="3690938"/>
            <a:ext cx="2532063" cy="237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02" name="テキスト ボックス 5"/>
          <p:cNvSpPr txBox="1">
            <a:spLocks noChangeArrowheads="1"/>
          </p:cNvSpPr>
          <p:nvPr/>
        </p:nvSpPr>
        <p:spPr bwMode="auto">
          <a:xfrm>
            <a:off x="4106863" y="4557713"/>
            <a:ext cx="122713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pPr eaLnBrk="1" hangingPunct="1">
              <a:buSzPct val="100000"/>
            </a:pPr>
            <a:r>
              <a:rPr kumimoji="1" lang="ja-JP" altLang="en-US" sz="3600">
                <a:solidFill>
                  <a:srgbClr val="FF0000"/>
                </a:solidFill>
              </a:rPr>
              <a:t>ＳＮＳ</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smtClean="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5363" name="正方形/長方形 2"/>
          <p:cNvGrpSpPr>
            <a:grpSpLocks/>
          </p:cNvGrpSpPr>
          <p:nvPr/>
        </p:nvGrpSpPr>
        <p:grpSpPr bwMode="auto">
          <a:xfrm>
            <a:off x="-30163" y="-30163"/>
            <a:ext cx="9240838" cy="866875"/>
            <a:chOff x="-19" y="-19"/>
            <a:chExt cx="5821" cy="914"/>
          </a:xfrm>
        </p:grpSpPr>
        <p:pic>
          <p:nvPicPr>
            <p:cNvPr id="15366"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400" b="1" dirty="0" smtClean="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⑨ストップ「コロナ・ハラスメント宣言」</a:t>
              </a:r>
            </a:p>
          </p:txBody>
        </p:sp>
      </p:grpSp>
      <p:sp>
        <p:nvSpPr>
          <p:cNvPr id="16" name="テキスト ボックス 4"/>
          <p:cNvSpPr>
            <a:spLocks noChangeArrowheads="1"/>
          </p:cNvSpPr>
          <p:nvPr/>
        </p:nvSpPr>
        <p:spPr bwMode="auto">
          <a:xfrm>
            <a:off x="179512" y="1538687"/>
            <a:ext cx="8784976" cy="49866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ts val="0"/>
              </a:spcBef>
              <a:spcAft>
                <a:spcPts val="0"/>
              </a:spcAft>
              <a:buSzPct val="100000"/>
              <a:defRPr/>
            </a:pPr>
            <a:r>
              <a:rPr lang="ja-JP" altLang="en-US" sz="28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〇患者、濃厚接触者、医療従事者、外国人の方々、他</a:t>
            </a:r>
            <a:endParaRPr lang="en-US" altLang="ja-JP" sz="28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0"/>
              </a:spcBef>
              <a:spcAft>
                <a:spcPts val="0"/>
              </a:spcAft>
              <a:buSzPct val="100000"/>
              <a:defRPr/>
            </a:pPr>
            <a:r>
              <a:rPr lang="ja-JP" altLang="en-US"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a:t>
            </a:r>
            <a:r>
              <a:rPr lang="ja-JP" altLang="en-US" sz="28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地域からの来訪者、そして、それらのご家族や特定</a:t>
            </a:r>
            <a:endParaRPr lang="en-US" altLang="ja-JP" sz="28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0"/>
              </a:spcBef>
              <a:spcAft>
                <a:spcPts val="0"/>
              </a:spcAft>
              <a:buSzPct val="100000"/>
              <a:defRPr/>
            </a:pPr>
            <a:r>
              <a:rPr lang="ja-JP" altLang="en-US"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a:t>
            </a:r>
            <a:r>
              <a:rPr lang="ja-JP" altLang="en-US" sz="28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の店舗などへの</a:t>
            </a:r>
            <a:r>
              <a:rPr lang="ja-JP" altLang="en-US" sz="2800" u="sng" dirty="0" smtClean="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差別的扱い、非難を絶対になくしま</a:t>
            </a:r>
            <a:endParaRPr lang="en-US" altLang="ja-JP" sz="2800" u="sng" dirty="0" smtClean="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0"/>
              </a:spcBef>
              <a:spcAft>
                <a:spcPts val="0"/>
              </a:spcAft>
              <a:buSzPct val="100000"/>
              <a:defRPr/>
            </a:pPr>
            <a:r>
              <a:rPr lang="ja-JP" altLang="en-US" sz="28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a:t>
            </a:r>
            <a:r>
              <a:rPr lang="ja-JP" altLang="en-US" sz="2800" u="sng" dirty="0" smtClean="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しょう。</a:t>
            </a:r>
            <a:endParaRPr lang="en-US" altLang="ja-JP" sz="2800" u="sng" dirty="0" smtClean="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0"/>
              </a:spcBef>
              <a:spcAft>
                <a:spcPts val="0"/>
              </a:spcAft>
              <a:buSzPct val="100000"/>
              <a:defRPr/>
            </a:pPr>
            <a:r>
              <a:rPr lang="ja-JP" altLang="en-US" sz="28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〇</a:t>
            </a:r>
            <a:r>
              <a:rPr lang="ja-JP" altLang="en-US" sz="2800" u="sng" dirty="0" smtClean="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不確かな感染情報（デマ）の拡散は許されることで</a:t>
            </a:r>
            <a:endParaRPr lang="en-US" altLang="ja-JP" sz="2800" u="sng" dirty="0" smtClean="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0"/>
              </a:spcBef>
              <a:spcAft>
                <a:spcPts val="0"/>
              </a:spcAft>
              <a:buSzPct val="100000"/>
              <a:defRPr/>
            </a:pPr>
            <a:r>
              <a:rPr lang="ja-JP" altLang="en-US"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a:t>
            </a:r>
            <a:r>
              <a:rPr lang="ja-JP" altLang="en-US" sz="2800" u="sng" dirty="0" smtClean="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はありません。</a:t>
            </a:r>
            <a:r>
              <a:rPr lang="ja-JP" altLang="en-US" sz="28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ＳＮＳに書き込むなど安易に広げる</a:t>
            </a:r>
            <a:endParaRPr lang="en-US" altLang="ja-JP" sz="28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0"/>
              </a:spcBef>
              <a:spcAft>
                <a:spcPts val="0"/>
              </a:spcAft>
              <a:buSzPct val="100000"/>
              <a:defRPr/>
            </a:pPr>
            <a:r>
              <a:rPr lang="ja-JP" altLang="en-US"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a:t>
            </a:r>
            <a:r>
              <a:rPr lang="ja-JP" altLang="en-US" sz="28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ことは、かえって人に不安を与えるだけです。</a:t>
            </a:r>
            <a:endParaRPr lang="en-US" altLang="ja-JP" sz="28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0"/>
              </a:spcBef>
              <a:spcAft>
                <a:spcPts val="0"/>
              </a:spcAft>
              <a:buSzPct val="100000"/>
              <a:defRPr/>
            </a:pPr>
            <a:r>
              <a:rPr lang="ja-JP" altLang="en-US" sz="28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〇医療従事者をはじめ、新型コロナ対策に携わる関係</a:t>
            </a:r>
            <a:endParaRPr lang="en-US" altLang="ja-JP" sz="28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0"/>
              </a:spcBef>
              <a:spcAft>
                <a:spcPts val="0"/>
              </a:spcAft>
              <a:buSzPct val="100000"/>
              <a:defRPr/>
            </a:pPr>
            <a:r>
              <a:rPr lang="ja-JP" altLang="en-US"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a:t>
            </a:r>
            <a:r>
              <a:rPr lang="ja-JP" altLang="en-US" sz="28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者の方々、あるいは食品流通業務や、生活安全業務</a:t>
            </a:r>
            <a:endParaRPr lang="en-US" altLang="ja-JP" sz="28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0"/>
              </a:spcBef>
              <a:spcAft>
                <a:spcPts val="0"/>
              </a:spcAft>
              <a:buSzPct val="100000"/>
              <a:defRPr/>
            </a:pPr>
            <a:r>
              <a:rPr lang="ja-JP" altLang="en-US"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a:t>
            </a:r>
            <a:r>
              <a:rPr lang="ja-JP" altLang="en-US" sz="28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など、</a:t>
            </a:r>
            <a:r>
              <a:rPr lang="ja-JP" altLang="en-US" sz="2800" u="sng" dirty="0" smtClean="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私たちの暮らしを支える方々に改めて感謝し</a:t>
            </a:r>
            <a:endParaRPr lang="en-US" altLang="ja-JP" sz="2800" u="sng" dirty="0" smtClean="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0"/>
              </a:spcBef>
              <a:spcAft>
                <a:spcPts val="0"/>
              </a:spcAft>
              <a:buSzPct val="100000"/>
              <a:defRPr/>
            </a:pPr>
            <a:r>
              <a:rPr lang="ja-JP" altLang="en-US" sz="28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a:t>
            </a:r>
            <a:r>
              <a:rPr lang="ja-JP" altLang="en-US" sz="2800" u="sng" dirty="0" smtClean="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ましょう。</a:t>
            </a:r>
            <a:endParaRPr lang="en-US" altLang="ja-JP" sz="2800" u="sng" dirty="0" smtClean="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p:txBody>
      </p:sp>
      <p:sp>
        <p:nvSpPr>
          <p:cNvPr id="7" name="テキスト ボックス 4"/>
          <p:cNvSpPr>
            <a:spLocks noChangeArrowheads="1"/>
          </p:cNvSpPr>
          <p:nvPr/>
        </p:nvSpPr>
        <p:spPr bwMode="auto">
          <a:xfrm>
            <a:off x="0" y="836712"/>
            <a:ext cx="4302919" cy="667272"/>
          </a:xfrm>
          <a:prstGeom prst="rect">
            <a:avLst/>
          </a:prstGeom>
          <a:solidFill>
            <a:schemeClr val="tx1"/>
          </a:solidFill>
          <a:ln>
            <a:noFill/>
          </a:ln>
          <a:effec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spcBef>
                <a:spcPts val="600"/>
              </a:spcBef>
              <a:spcAft>
                <a:spcPts val="600"/>
              </a:spcAft>
              <a:buSzPct val="100000"/>
              <a:defRPr/>
            </a:pPr>
            <a:r>
              <a:rPr lang="ja-JP" altLang="en-US" sz="3200" dirty="0" smtClean="0">
                <a:solidFill>
                  <a:schemeClr val="bg1"/>
                </a:solidFill>
                <a:effectLst>
                  <a:outerShdw blurRad="38100" dist="38100" dir="2700000" algn="tl">
                    <a:srgbClr val="C0C0C0"/>
                  </a:outerShdw>
                </a:effectLst>
                <a:latin typeface="ＭＳ Ｐゴシック" panose="020B0600070205080204" pitchFamily="50" charset="-128"/>
              </a:rPr>
              <a:t>「思いやり」と「感謝」を</a:t>
            </a:r>
            <a:endParaRPr lang="ja-JP" altLang="en-US" sz="3200" dirty="0" smtClean="0">
              <a:solidFill>
                <a:schemeClr val="bg1"/>
              </a:solidFill>
              <a:effectLst>
                <a:outerShdw blurRad="38100" dist="38100" dir="2700000" algn="tl">
                  <a:srgbClr val="C0C0C0"/>
                </a:outerShdw>
              </a:effectLst>
              <a:latin typeface="A-OTF 新ゴ Pro L" pitchFamily="34" charset="-128"/>
              <a:ea typeface="A-OTF 新ゴ Pro L" pitchFamily="34" charset="-128"/>
            </a:endParaRPr>
          </a:p>
        </p:txBody>
      </p:sp>
    </p:spTree>
    <p:extLst>
      <p:ext uri="{BB962C8B-B14F-4D97-AF65-F5344CB8AC3E}">
        <p14:creationId xmlns:p14="http://schemas.microsoft.com/office/powerpoint/2010/main" val="2068811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Effect transition="in" filter="fade">
                                      <p:cBhvr>
                                        <p:cTn id="7" dur="500"/>
                                        <p:tgtEl>
                                          <p:spTgt spid="16">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6">
                                            <p:txEl>
                                              <p:pRg st="1" end="1"/>
                                            </p:txEl>
                                          </p:spTgt>
                                        </p:tgtEl>
                                        <p:attrNameLst>
                                          <p:attrName>style.visibility</p:attrName>
                                        </p:attrNameLst>
                                      </p:cBhvr>
                                      <p:to>
                                        <p:strVal val="visible"/>
                                      </p:to>
                                    </p:set>
                                    <p:animEffect transition="in" filter="fade">
                                      <p:cBhvr>
                                        <p:cTn id="10" dur="500"/>
                                        <p:tgtEl>
                                          <p:spTgt spid="16">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animEffect transition="in" filter="fade">
                                      <p:cBhvr>
                                        <p:cTn id="13" dur="500"/>
                                        <p:tgtEl>
                                          <p:spTgt spid="16">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16">
                                            <p:txEl>
                                              <p:pRg st="3" end="3"/>
                                            </p:txEl>
                                          </p:spTgt>
                                        </p:tgtEl>
                                        <p:attrNameLst>
                                          <p:attrName>style.visibility</p:attrName>
                                        </p:attrNameLst>
                                      </p:cBhvr>
                                      <p:to>
                                        <p:strVal val="visible"/>
                                      </p:to>
                                    </p:set>
                                    <p:animEffect transition="in" filter="fade">
                                      <p:cBhvr>
                                        <p:cTn id="16" dur="500"/>
                                        <p:tgtEl>
                                          <p:spTgt spid="16">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16">
                                            <p:txEl>
                                              <p:pRg st="4" end="4"/>
                                            </p:txEl>
                                          </p:spTgt>
                                        </p:tgtEl>
                                        <p:attrNameLst>
                                          <p:attrName>style.visibility</p:attrName>
                                        </p:attrNameLst>
                                      </p:cBhvr>
                                      <p:to>
                                        <p:strVal val="visible"/>
                                      </p:to>
                                    </p:set>
                                    <p:animEffect transition="in" filter="fade">
                                      <p:cBhvr>
                                        <p:cTn id="21" dur="500"/>
                                        <p:tgtEl>
                                          <p:spTgt spid="16">
                                            <p:txEl>
                                              <p:pRg st="4" end="4"/>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16">
                                            <p:txEl>
                                              <p:pRg st="5" end="5"/>
                                            </p:txEl>
                                          </p:spTgt>
                                        </p:tgtEl>
                                        <p:attrNameLst>
                                          <p:attrName>style.visibility</p:attrName>
                                        </p:attrNameLst>
                                      </p:cBhvr>
                                      <p:to>
                                        <p:strVal val="visible"/>
                                      </p:to>
                                    </p:set>
                                    <p:animEffect transition="in" filter="fade">
                                      <p:cBhvr>
                                        <p:cTn id="24" dur="500"/>
                                        <p:tgtEl>
                                          <p:spTgt spid="16">
                                            <p:txEl>
                                              <p:pRg st="5" end="5"/>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animEffect transition="in" filter="fade">
                                      <p:cBhvr>
                                        <p:cTn id="27" dur="500"/>
                                        <p:tgtEl>
                                          <p:spTgt spid="16">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6">
                                            <p:txEl>
                                              <p:pRg st="7" end="7"/>
                                            </p:txEl>
                                          </p:spTgt>
                                        </p:tgtEl>
                                        <p:attrNameLst>
                                          <p:attrName>style.visibility</p:attrName>
                                        </p:attrNameLst>
                                      </p:cBhvr>
                                      <p:to>
                                        <p:strVal val="visible"/>
                                      </p:to>
                                    </p:set>
                                    <p:animEffect transition="in" filter="fade">
                                      <p:cBhvr>
                                        <p:cTn id="32" dur="500"/>
                                        <p:tgtEl>
                                          <p:spTgt spid="16">
                                            <p:txEl>
                                              <p:pRg st="7" end="7"/>
                                            </p:txEl>
                                          </p:spTgt>
                                        </p:tgtEl>
                                      </p:cBhvr>
                                    </p:animEffect>
                                  </p:childTnLst>
                                </p:cTn>
                              </p:par>
                              <p:par>
                                <p:cTn id="33" presetID="10" presetClass="entr" presetSubtype="0" fill="hold" nodeType="withEffect">
                                  <p:stCondLst>
                                    <p:cond delay="0"/>
                                  </p:stCondLst>
                                  <p:childTnLst>
                                    <p:set>
                                      <p:cBhvr>
                                        <p:cTn id="34" dur="1" fill="hold">
                                          <p:stCondLst>
                                            <p:cond delay="0"/>
                                          </p:stCondLst>
                                        </p:cTn>
                                        <p:tgtEl>
                                          <p:spTgt spid="16">
                                            <p:txEl>
                                              <p:pRg st="8" end="8"/>
                                            </p:txEl>
                                          </p:spTgt>
                                        </p:tgtEl>
                                        <p:attrNameLst>
                                          <p:attrName>style.visibility</p:attrName>
                                        </p:attrNameLst>
                                      </p:cBhvr>
                                      <p:to>
                                        <p:strVal val="visible"/>
                                      </p:to>
                                    </p:set>
                                    <p:animEffect transition="in" filter="fade">
                                      <p:cBhvr>
                                        <p:cTn id="35" dur="500"/>
                                        <p:tgtEl>
                                          <p:spTgt spid="16">
                                            <p:txEl>
                                              <p:pRg st="8" end="8"/>
                                            </p:txEl>
                                          </p:spTgt>
                                        </p:tgtEl>
                                      </p:cBhvr>
                                    </p:animEffect>
                                  </p:childTnLst>
                                </p:cTn>
                              </p:par>
                              <p:par>
                                <p:cTn id="36" presetID="10" presetClass="entr" presetSubtype="0" fill="hold" nodeType="withEffect">
                                  <p:stCondLst>
                                    <p:cond delay="0"/>
                                  </p:stCondLst>
                                  <p:childTnLst>
                                    <p:set>
                                      <p:cBhvr>
                                        <p:cTn id="37" dur="1" fill="hold">
                                          <p:stCondLst>
                                            <p:cond delay="0"/>
                                          </p:stCondLst>
                                        </p:cTn>
                                        <p:tgtEl>
                                          <p:spTgt spid="16">
                                            <p:txEl>
                                              <p:pRg st="9" end="9"/>
                                            </p:txEl>
                                          </p:spTgt>
                                        </p:tgtEl>
                                        <p:attrNameLst>
                                          <p:attrName>style.visibility</p:attrName>
                                        </p:attrNameLst>
                                      </p:cBhvr>
                                      <p:to>
                                        <p:strVal val="visible"/>
                                      </p:to>
                                    </p:set>
                                    <p:animEffect transition="in" filter="fade">
                                      <p:cBhvr>
                                        <p:cTn id="38" dur="500"/>
                                        <p:tgtEl>
                                          <p:spTgt spid="16">
                                            <p:txEl>
                                              <p:pRg st="9" end="9"/>
                                            </p:txEl>
                                          </p:spTgt>
                                        </p:tgtEl>
                                      </p:cBhvr>
                                    </p:animEffect>
                                  </p:childTnLst>
                                </p:cTn>
                              </p:par>
                              <p:par>
                                <p:cTn id="39" presetID="10" presetClass="entr" presetSubtype="0" fill="hold" nodeType="withEffect">
                                  <p:stCondLst>
                                    <p:cond delay="0"/>
                                  </p:stCondLst>
                                  <p:childTnLst>
                                    <p:set>
                                      <p:cBhvr>
                                        <p:cTn id="40" dur="1" fill="hold">
                                          <p:stCondLst>
                                            <p:cond delay="0"/>
                                          </p:stCondLst>
                                        </p:cTn>
                                        <p:tgtEl>
                                          <p:spTgt spid="16">
                                            <p:txEl>
                                              <p:pRg st="10" end="10"/>
                                            </p:txEl>
                                          </p:spTgt>
                                        </p:tgtEl>
                                        <p:attrNameLst>
                                          <p:attrName>style.visibility</p:attrName>
                                        </p:attrNameLst>
                                      </p:cBhvr>
                                      <p:to>
                                        <p:strVal val="visible"/>
                                      </p:to>
                                    </p:set>
                                    <p:animEffect transition="in" filter="fade">
                                      <p:cBhvr>
                                        <p:cTn id="41" dur="500"/>
                                        <p:tgtEl>
                                          <p:spTgt spid="16">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smtClean="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9219" name="正方形/長方形 2"/>
          <p:cNvGrpSpPr>
            <a:grpSpLocks/>
          </p:cNvGrpSpPr>
          <p:nvPr/>
        </p:nvGrpSpPr>
        <p:grpSpPr bwMode="auto">
          <a:xfrm>
            <a:off x="-30163" y="-30163"/>
            <a:ext cx="9240838" cy="868363"/>
            <a:chOff x="-19" y="-19"/>
            <a:chExt cx="5821" cy="914"/>
          </a:xfrm>
        </p:grpSpPr>
        <p:pic>
          <p:nvPicPr>
            <p:cNvPr id="9232"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400" b="1" dirty="0" smtClean="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①ＳＮＳにいやがらせの書き込み</a:t>
              </a:r>
            </a:p>
          </p:txBody>
        </p:sp>
      </p:grpSp>
      <p:sp>
        <p:nvSpPr>
          <p:cNvPr id="9220" name="角丸四角形吹き出し 4"/>
          <p:cNvSpPr>
            <a:spLocks noChangeArrowheads="1"/>
          </p:cNvSpPr>
          <p:nvPr/>
        </p:nvSpPr>
        <p:spPr bwMode="auto">
          <a:xfrm>
            <a:off x="1335088" y="1287463"/>
            <a:ext cx="6438900" cy="1204912"/>
          </a:xfrm>
          <a:prstGeom prst="wedgeRoundRectCallout">
            <a:avLst>
              <a:gd name="adj1" fmla="val -55074"/>
              <a:gd name="adj2" fmla="val 35065"/>
              <a:gd name="adj3" fmla="val 16667"/>
            </a:avLst>
          </a:prstGeom>
          <a:solidFill>
            <a:srgbClr val="FFFFFF"/>
          </a:solidFill>
          <a:ln w="15875" algn="ctr">
            <a:solidFill>
              <a:srgbClr val="2683C6"/>
            </a:solidFill>
            <a:miter lim="800000"/>
            <a:headEnd/>
            <a:tailEnd/>
          </a:ln>
        </p:spPr>
        <p:txBody>
          <a:bodyPr anchor="ctr"/>
          <a:lstStyle>
            <a:lvl1pPr>
              <a:lnSpc>
                <a:spcPct val="90000"/>
              </a:lnSpc>
              <a:spcBef>
                <a:spcPts val="1200"/>
              </a:spcBef>
              <a:spcAft>
                <a:spcPts val="200"/>
              </a:spcAft>
              <a:buClr>
                <a:schemeClr val="accent1"/>
              </a:buClr>
              <a:buSzPct val="100000"/>
              <a:buFont typeface="Calibri" panose="020F0502020204030204" pitchFamily="34" charset="0"/>
              <a:buChar char=" "/>
              <a:defRPr kumimoji="1" sz="20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1pPr>
            <a:lvl2pPr marL="382588" indent="-182563">
              <a:lnSpc>
                <a:spcPct val="90000"/>
              </a:lnSpc>
              <a:spcBef>
                <a:spcPts val="200"/>
              </a:spcBef>
              <a:spcAft>
                <a:spcPts val="400"/>
              </a:spcAft>
              <a:buClr>
                <a:schemeClr val="accent1"/>
              </a:buClr>
              <a:buSzPct val="100000"/>
              <a:buFont typeface="Calibri" panose="020F0502020204030204" pitchFamily="34" charset="0"/>
              <a:buChar char="◦"/>
              <a:defRPr kumimoji="1">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2pPr>
            <a:lvl3pPr marL="566738" indent="-182563">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3pPr>
            <a:lvl4pPr marL="749300" indent="-182563">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4pPr>
            <a:lvl5pPr marL="931863" indent="-182563">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5pPr>
            <a:lvl6pPr marL="13890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6pPr>
            <a:lvl7pPr marL="18462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7pPr>
            <a:lvl8pPr marL="23034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8pPr>
            <a:lvl9pPr marL="27606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9pPr>
          </a:lstStyle>
          <a:p>
            <a:pPr eaLnBrk="1" hangingPunct="1">
              <a:lnSpc>
                <a:spcPct val="100000"/>
              </a:lnSpc>
              <a:spcBef>
                <a:spcPct val="0"/>
              </a:spcBef>
              <a:spcAft>
                <a:spcPct val="0"/>
              </a:spcAft>
              <a:buClrTx/>
              <a:buFontTx/>
              <a:buNone/>
            </a:pPr>
            <a:r>
              <a:rPr lang="ja-JP" altLang="en-US" sz="3200" b="1">
                <a:solidFill>
                  <a:srgbClr val="000000"/>
                </a:solidFill>
                <a:latin typeface="A-OTF 新ゴ Pro L" pitchFamily="34" charset="-128"/>
                <a:ea typeface="A-OTF 新ゴ Pro L" pitchFamily="34" charset="-128"/>
              </a:rPr>
              <a:t>今日、Ａ男から「ジャマ」って言われた。こいつマジ気に入らない！</a:t>
            </a:r>
          </a:p>
        </p:txBody>
      </p:sp>
      <p:grpSp>
        <p:nvGrpSpPr>
          <p:cNvPr id="9221" name="角丸四角形吹き出し 7"/>
          <p:cNvGrpSpPr>
            <a:grpSpLocks/>
          </p:cNvGrpSpPr>
          <p:nvPr/>
        </p:nvGrpSpPr>
        <p:grpSpPr bwMode="auto">
          <a:xfrm>
            <a:off x="2124075" y="2716213"/>
            <a:ext cx="5578475" cy="1000125"/>
            <a:chOff x="2127" y="3030"/>
            <a:chExt cx="3514" cy="630"/>
          </a:xfrm>
        </p:grpSpPr>
        <p:pic>
          <p:nvPicPr>
            <p:cNvPr id="9230" name="角丸四角形吹き出し 7"/>
            <p:cNvPicPr preferRelativeResize="0">
              <a:picLocks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2127" y="3030"/>
              <a:ext cx="3514" cy="6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231" name="Rectangle 842"/>
            <p:cNvSpPr>
              <a:spLocks noChangeArrowheads="1"/>
            </p:cNvSpPr>
            <p:nvPr/>
          </p:nvSpPr>
          <p:spPr bwMode="auto">
            <a:xfrm>
              <a:off x="2179" y="3080"/>
              <a:ext cx="3126" cy="4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90000"/>
                </a:lnSpc>
                <a:spcBef>
                  <a:spcPts val="1200"/>
                </a:spcBef>
                <a:spcAft>
                  <a:spcPts val="200"/>
                </a:spcAft>
                <a:buClr>
                  <a:schemeClr val="accent1"/>
                </a:buClr>
                <a:buSzPct val="100000"/>
                <a:buFont typeface="Calibri" panose="020F0502020204030204" pitchFamily="34" charset="0"/>
                <a:buChar char=" "/>
                <a:defRPr kumimoji="1" sz="20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1pPr>
              <a:lvl2pPr marL="382588" indent="-182563">
                <a:lnSpc>
                  <a:spcPct val="90000"/>
                </a:lnSpc>
                <a:spcBef>
                  <a:spcPts val="200"/>
                </a:spcBef>
                <a:spcAft>
                  <a:spcPts val="400"/>
                </a:spcAft>
                <a:buClr>
                  <a:schemeClr val="accent1"/>
                </a:buClr>
                <a:buSzPct val="100000"/>
                <a:buFont typeface="Calibri" panose="020F0502020204030204" pitchFamily="34" charset="0"/>
                <a:buChar char="◦"/>
                <a:defRPr kumimoji="1">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2pPr>
              <a:lvl3pPr marL="566738" indent="-182563">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3pPr>
              <a:lvl4pPr marL="749300" indent="-182563">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4pPr>
              <a:lvl5pPr marL="931863" indent="-182563">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5pPr>
              <a:lvl6pPr marL="13890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6pPr>
              <a:lvl7pPr marL="18462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7pPr>
              <a:lvl8pPr marL="23034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8pPr>
              <a:lvl9pPr marL="27606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9pPr>
            </a:lstStyle>
            <a:p>
              <a:pPr algn="ctr" eaLnBrk="1" hangingPunct="1">
                <a:lnSpc>
                  <a:spcPct val="100000"/>
                </a:lnSpc>
                <a:spcBef>
                  <a:spcPct val="0"/>
                </a:spcBef>
                <a:spcAft>
                  <a:spcPct val="0"/>
                </a:spcAft>
                <a:buClrTx/>
                <a:buFontTx/>
                <a:buNone/>
              </a:pPr>
              <a:r>
                <a:rPr lang="ja-JP" altLang="en-US" sz="3200" b="1">
                  <a:solidFill>
                    <a:srgbClr val="FFFFFF"/>
                  </a:solidFill>
                  <a:latin typeface="A-OTF 新ゴ Pro L" pitchFamily="34" charset="-128"/>
                  <a:ea typeface="A-OTF 新ゴ Pro L" pitchFamily="34" charset="-128"/>
                </a:rPr>
                <a:t>仕返ししてやろうぜ！</a:t>
              </a:r>
            </a:p>
          </p:txBody>
        </p:sp>
      </p:grpSp>
      <p:pic>
        <p:nvPicPr>
          <p:cNvPr id="9222" name="Picture 20" descr="C:\Users\crestec\Desktop\平井作業フォルダ\CEC_2018年度用(捨てないで！)\ペープサート教材\ペープサート教材_イラスト集_Delivery\ペープサート教材_イラスト集\キャラ\中学生男子\002_中学男子B_怒る.png"/>
          <p:cNvPicPr>
            <a:picLocks noChangeAspect="1" noChangeArrowheads="1"/>
          </p:cNvPicPr>
          <p:nvPr/>
        </p:nvPicPr>
        <p:blipFill>
          <a:blip r:embed="rId4">
            <a:extLst>
              <a:ext uri="{28A0092B-C50C-407E-A947-70E740481C1C}">
                <a14:useLocalDpi xmlns:a14="http://schemas.microsoft.com/office/drawing/2010/main"/>
              </a:ext>
            </a:extLst>
          </a:blip>
          <a:srcRect/>
          <a:stretch>
            <a:fillRect/>
          </a:stretch>
        </p:blipFill>
        <p:spPr bwMode="auto">
          <a:xfrm>
            <a:off x="74613" y="2468563"/>
            <a:ext cx="1079500" cy="1370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3" name="Picture 17" descr="C:\Users\crestec\Desktop\平井作業フォルダ\CEC_2018年度用(捨てないで！)\ペープサート教材\ペープサート教材_イラスト集_Delivery\ペープサート教材_イラスト集\キャラ\小学校高学年男子\009_小学高学年男子A_怒る.png"/>
          <p:cNvPicPr>
            <a:picLocks noChangeAspect="1" noChangeArrowheads="1"/>
          </p:cNvPicPr>
          <p:nvPr/>
        </p:nvPicPr>
        <p:blipFill>
          <a:blip r:embed="rId5">
            <a:extLst>
              <a:ext uri="{28A0092B-C50C-407E-A947-70E740481C1C}">
                <a14:useLocalDpi xmlns:a14="http://schemas.microsoft.com/office/drawing/2010/main"/>
              </a:ext>
            </a:extLst>
          </a:blip>
          <a:srcRect/>
          <a:stretch>
            <a:fillRect/>
          </a:stretch>
        </p:blipFill>
        <p:spPr bwMode="auto">
          <a:xfrm>
            <a:off x="7699375" y="2570163"/>
            <a:ext cx="1298575" cy="136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6" name="角丸四角形吹き出し 4"/>
          <p:cNvSpPr>
            <a:spLocks noChangeArrowheads="1"/>
          </p:cNvSpPr>
          <p:nvPr/>
        </p:nvSpPr>
        <p:spPr bwMode="auto">
          <a:xfrm>
            <a:off x="1474788" y="3849688"/>
            <a:ext cx="6230937" cy="1235075"/>
          </a:xfrm>
          <a:prstGeom prst="wedgeRoundRectCallout">
            <a:avLst>
              <a:gd name="adj1" fmla="val -55074"/>
              <a:gd name="adj2" fmla="val 35065"/>
              <a:gd name="adj3" fmla="val 16667"/>
            </a:avLst>
          </a:prstGeom>
          <a:solidFill>
            <a:srgbClr val="FFFFFF"/>
          </a:solidFill>
          <a:ln w="15875" algn="ctr">
            <a:solidFill>
              <a:srgbClr val="2683C6"/>
            </a:solidFill>
            <a:miter lim="800000"/>
            <a:headEnd/>
            <a:tailEnd/>
          </a:ln>
        </p:spPr>
        <p:txBody>
          <a:bodyPr anchor="ctr"/>
          <a:lstStyle>
            <a:lvl1pPr>
              <a:lnSpc>
                <a:spcPct val="90000"/>
              </a:lnSpc>
              <a:spcBef>
                <a:spcPts val="1200"/>
              </a:spcBef>
              <a:spcAft>
                <a:spcPts val="200"/>
              </a:spcAft>
              <a:buClr>
                <a:schemeClr val="accent1"/>
              </a:buClr>
              <a:buSzPct val="100000"/>
              <a:buFont typeface="Calibri" panose="020F0502020204030204" pitchFamily="34" charset="0"/>
              <a:buChar char=" "/>
              <a:defRPr kumimoji="1" sz="20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1pPr>
            <a:lvl2pPr marL="382588" indent="-182563">
              <a:lnSpc>
                <a:spcPct val="90000"/>
              </a:lnSpc>
              <a:spcBef>
                <a:spcPts val="200"/>
              </a:spcBef>
              <a:spcAft>
                <a:spcPts val="400"/>
              </a:spcAft>
              <a:buClr>
                <a:schemeClr val="accent1"/>
              </a:buClr>
              <a:buSzPct val="100000"/>
              <a:buFont typeface="Calibri" panose="020F0502020204030204" pitchFamily="34" charset="0"/>
              <a:buChar char="◦"/>
              <a:defRPr kumimoji="1">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2pPr>
            <a:lvl3pPr marL="566738" indent="-182563">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3pPr>
            <a:lvl4pPr marL="749300" indent="-182563">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4pPr>
            <a:lvl5pPr marL="931863" indent="-182563">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5pPr>
            <a:lvl6pPr marL="13890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6pPr>
            <a:lvl7pPr marL="18462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7pPr>
            <a:lvl8pPr marL="23034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8pPr>
            <a:lvl9pPr marL="27606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9pPr>
          </a:lstStyle>
          <a:p>
            <a:pPr eaLnBrk="1" hangingPunct="1">
              <a:lnSpc>
                <a:spcPct val="100000"/>
              </a:lnSpc>
              <a:spcBef>
                <a:spcPct val="0"/>
              </a:spcBef>
              <a:spcAft>
                <a:spcPct val="0"/>
              </a:spcAft>
              <a:buClrTx/>
              <a:buFontTx/>
              <a:buNone/>
            </a:pPr>
            <a:r>
              <a:rPr lang="en-US" altLang="ja-JP" sz="3200" b="1" dirty="0">
                <a:solidFill>
                  <a:srgbClr val="000000"/>
                </a:solidFill>
                <a:latin typeface="A-OTF 新ゴ Pro L" pitchFamily="34" charset="-128"/>
                <a:ea typeface="A-OTF 新ゴ Pro L" pitchFamily="34" charset="-128"/>
              </a:rPr>
              <a:t>SNS</a:t>
            </a:r>
            <a:r>
              <a:rPr lang="ja-JP" altLang="en-US" sz="3200" b="1" dirty="0">
                <a:solidFill>
                  <a:srgbClr val="000000"/>
                </a:solidFill>
                <a:latin typeface="A-OTF 新ゴ Pro L" pitchFamily="34" charset="-128"/>
                <a:ea typeface="A-OTF 新ゴ Pro L" pitchFamily="34" charset="-128"/>
              </a:rPr>
              <a:t>に匿名で悪口を書いて嫌がらせしてやろう</a:t>
            </a:r>
          </a:p>
        </p:txBody>
      </p:sp>
      <p:pic>
        <p:nvPicPr>
          <p:cNvPr id="9227" name="角丸四角形吹き出し 7"/>
          <p:cNvPicPr preferRelativeResize="0">
            <a:picLocks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2195513" y="5237163"/>
            <a:ext cx="5578475" cy="1000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842"/>
          <p:cNvSpPr>
            <a:spLocks noChangeArrowheads="1"/>
          </p:cNvSpPr>
          <p:nvPr/>
        </p:nvSpPr>
        <p:spPr bwMode="auto">
          <a:xfrm>
            <a:off x="2278063" y="5316538"/>
            <a:ext cx="4962525" cy="714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90000"/>
              </a:lnSpc>
              <a:spcBef>
                <a:spcPts val="1200"/>
              </a:spcBef>
              <a:spcAft>
                <a:spcPts val="200"/>
              </a:spcAft>
              <a:buClr>
                <a:schemeClr val="accent1"/>
              </a:buClr>
              <a:buSzPct val="100000"/>
              <a:buFont typeface="Calibri" panose="020F0502020204030204" pitchFamily="34" charset="0"/>
              <a:buChar char=" "/>
              <a:defRPr kumimoji="1" sz="20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1pPr>
            <a:lvl2pPr marL="382588" indent="-182563">
              <a:lnSpc>
                <a:spcPct val="90000"/>
              </a:lnSpc>
              <a:spcBef>
                <a:spcPts val="200"/>
              </a:spcBef>
              <a:spcAft>
                <a:spcPts val="400"/>
              </a:spcAft>
              <a:buClr>
                <a:schemeClr val="accent1"/>
              </a:buClr>
              <a:buSzPct val="100000"/>
              <a:buFont typeface="Calibri" panose="020F0502020204030204" pitchFamily="34" charset="0"/>
              <a:buChar char="◦"/>
              <a:defRPr kumimoji="1">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2pPr>
            <a:lvl3pPr marL="566738" indent="-182563">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3pPr>
            <a:lvl4pPr marL="749300" indent="-182563">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4pPr>
            <a:lvl5pPr marL="931863" indent="-182563">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5pPr>
            <a:lvl6pPr marL="13890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6pPr>
            <a:lvl7pPr marL="18462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7pPr>
            <a:lvl8pPr marL="23034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8pPr>
            <a:lvl9pPr marL="27606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9pPr>
          </a:lstStyle>
          <a:p>
            <a:pPr algn="ctr" eaLnBrk="1" hangingPunct="1">
              <a:lnSpc>
                <a:spcPct val="100000"/>
              </a:lnSpc>
              <a:spcBef>
                <a:spcPct val="0"/>
              </a:spcBef>
              <a:spcAft>
                <a:spcPct val="0"/>
              </a:spcAft>
              <a:buClrTx/>
              <a:buFontTx/>
              <a:buNone/>
            </a:pPr>
            <a:r>
              <a:rPr lang="ja-JP" altLang="en-US" sz="3200" b="1">
                <a:solidFill>
                  <a:srgbClr val="FFFFFF"/>
                </a:solidFill>
                <a:latin typeface="A-OTF 新ゴ Pro L" pitchFamily="34" charset="-128"/>
                <a:ea typeface="A-OTF 新ゴ Pro L" pitchFamily="34" charset="-128"/>
              </a:rPr>
              <a:t>賛成、そうしよう！</a:t>
            </a:r>
          </a:p>
        </p:txBody>
      </p:sp>
      <p:pic>
        <p:nvPicPr>
          <p:cNvPr id="2" name="Picture 20" descr="C:\Users\crestec\Desktop\平井作業フォルダ\CEC_2018年度用(捨てないで！)\ペープサート教材\ペープサート教材_イラスト集_Delivery\ペープサート教材_イラスト集\キャラ\中学生男子\002_中学男子B_怒る.png"/>
          <p:cNvPicPr>
            <a:picLocks noChangeAspect="1" noChangeArrowheads="1"/>
          </p:cNvPicPr>
          <p:nvPr/>
        </p:nvPicPr>
        <p:blipFill>
          <a:blip r:embed="rId4">
            <a:extLst>
              <a:ext uri="{28A0092B-C50C-407E-A947-70E740481C1C}">
                <a14:useLocalDpi xmlns:a14="http://schemas.microsoft.com/office/drawing/2010/main"/>
              </a:ext>
            </a:extLst>
          </a:blip>
          <a:srcRect/>
          <a:stretch>
            <a:fillRect/>
          </a:stretch>
        </p:blipFill>
        <p:spPr bwMode="auto">
          <a:xfrm>
            <a:off x="33338" y="4702175"/>
            <a:ext cx="1079500" cy="137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17" descr="C:\Users\crestec\Desktop\平井作業フォルダ\CEC_2018年度用(捨てないで！)\ペープサート教材\ペープサート教材_イラスト集_Delivery\ペープサート教材_イラスト集\キャラ\小学校高学年男子\009_小学高学年男子A_怒る.png"/>
          <p:cNvPicPr>
            <a:picLocks noChangeAspect="1" noChangeArrowheads="1"/>
          </p:cNvPicPr>
          <p:nvPr/>
        </p:nvPicPr>
        <p:blipFill>
          <a:blip r:embed="rId5">
            <a:extLst>
              <a:ext uri="{28A0092B-C50C-407E-A947-70E740481C1C}">
                <a14:useLocalDpi xmlns:a14="http://schemas.microsoft.com/office/drawing/2010/main"/>
              </a:ext>
            </a:extLst>
          </a:blip>
          <a:srcRect/>
          <a:stretch>
            <a:fillRect/>
          </a:stretch>
        </p:blipFill>
        <p:spPr bwMode="auto">
          <a:xfrm>
            <a:off x="7705725" y="4872038"/>
            <a:ext cx="1298575" cy="136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正方形/長方形 16"/>
          <p:cNvSpPr/>
          <p:nvPr/>
        </p:nvSpPr>
        <p:spPr>
          <a:xfrm>
            <a:off x="395536" y="764704"/>
            <a:ext cx="8352928" cy="523220"/>
          </a:xfrm>
          <a:prstGeom prst="rect">
            <a:avLst/>
          </a:prstGeom>
          <a:noFill/>
        </p:spPr>
        <p:txBody>
          <a:bodyPr>
            <a:spAutoFit/>
          </a:bodyPr>
          <a:lstStyle/>
          <a:p>
            <a:pPr eaLnBrk="1" hangingPunct="1">
              <a:buSzPct val="100000"/>
              <a:defRPr/>
            </a:pPr>
            <a:r>
              <a:rPr lang="ja-JP" altLang="en-US" sz="2800" b="1" dirty="0">
                <a:ln w="9525">
                  <a:solidFill>
                    <a:schemeClr val="tx1"/>
                  </a:solidFill>
                  <a:prstDash val="solid"/>
                </a:ln>
                <a:solidFill>
                  <a:srgbClr val="FFC000"/>
                </a:solidFill>
                <a:effectLst>
                  <a:outerShdw blurRad="50800" dist="38100" dir="5400000" algn="ctr" rotWithShape="0">
                    <a:schemeClr val="tx1"/>
                  </a:outerShdw>
                </a:effectLst>
              </a:rPr>
              <a:t>　</a:t>
            </a:r>
            <a:r>
              <a:rPr lang="ja-JP" altLang="en-US" sz="2800" dirty="0">
                <a:ln w="0"/>
                <a:effectLst>
                  <a:outerShdw blurRad="38100" dist="19050" dir="2700000" algn="tl" rotWithShape="0">
                    <a:schemeClr val="dk1">
                      <a:alpha val="40000"/>
                    </a:schemeClr>
                  </a:outerShdw>
                </a:effectLst>
              </a:rPr>
              <a:t>ある日、友達同士の会話の中で</a:t>
            </a:r>
            <a:r>
              <a:rPr lang="ja-JP" altLang="en-US" sz="2800" dirty="0" err="1">
                <a:ln w="0"/>
                <a:effectLst>
                  <a:outerShdw blurRad="38100" dist="19050" dir="2700000" algn="tl" rotWithShape="0">
                    <a:schemeClr val="dk1">
                      <a:alpha val="40000"/>
                    </a:schemeClr>
                  </a:outerShdw>
                </a:effectLst>
              </a:rPr>
              <a:t>．．．</a:t>
            </a:r>
            <a:endParaRPr lang="en-US" altLang="ja-JP" sz="2800" b="1" dirty="0">
              <a:ln w="9525">
                <a:solidFill>
                  <a:schemeClr val="tx1"/>
                </a:solidFill>
                <a:prstDash val="solid"/>
              </a:ln>
              <a:solidFill>
                <a:srgbClr val="FF0000"/>
              </a:solidFill>
              <a:effectLst>
                <a:outerShdw blurRad="50800" dist="38100" dir="5400000" algn="ctr" rotWithShape="0">
                  <a:schemeClr val="tx1"/>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220"/>
                                        </p:tgtEl>
                                        <p:attrNameLst>
                                          <p:attrName>style.visibility</p:attrName>
                                        </p:attrNameLst>
                                      </p:cBhvr>
                                      <p:to>
                                        <p:strVal val="visible"/>
                                      </p:to>
                                    </p:set>
                                    <p:animEffect transition="in" filter="fade">
                                      <p:cBhvr>
                                        <p:cTn id="7" dur="500"/>
                                        <p:tgtEl>
                                          <p:spTgt spid="9220"/>
                                        </p:tgtEl>
                                      </p:cBhvr>
                                    </p:animEffect>
                                  </p:childTnLst>
                                </p:cTn>
                              </p:par>
                              <p:par>
                                <p:cTn id="8" presetID="10" presetClass="entr" presetSubtype="0" fill="hold" nodeType="withEffect">
                                  <p:stCondLst>
                                    <p:cond delay="0"/>
                                  </p:stCondLst>
                                  <p:childTnLst>
                                    <p:set>
                                      <p:cBhvr>
                                        <p:cTn id="9" dur="1" fill="hold">
                                          <p:stCondLst>
                                            <p:cond delay="0"/>
                                          </p:stCondLst>
                                        </p:cTn>
                                        <p:tgtEl>
                                          <p:spTgt spid="9222"/>
                                        </p:tgtEl>
                                        <p:attrNameLst>
                                          <p:attrName>style.visibility</p:attrName>
                                        </p:attrNameLst>
                                      </p:cBhvr>
                                      <p:to>
                                        <p:strVal val="visible"/>
                                      </p:to>
                                    </p:set>
                                    <p:animEffect transition="in" filter="fade">
                                      <p:cBhvr>
                                        <p:cTn id="10" dur="500"/>
                                        <p:tgtEl>
                                          <p:spTgt spid="9222"/>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nodeType="clickEffect">
                                  <p:stCondLst>
                                    <p:cond delay="0"/>
                                  </p:stCondLst>
                                  <p:childTnLst>
                                    <p:set>
                                      <p:cBhvr>
                                        <p:cTn id="14" dur="1" fill="hold">
                                          <p:stCondLst>
                                            <p:cond delay="0"/>
                                          </p:stCondLst>
                                        </p:cTn>
                                        <p:tgtEl>
                                          <p:spTgt spid="9221"/>
                                        </p:tgtEl>
                                        <p:attrNameLst>
                                          <p:attrName>style.visibility</p:attrName>
                                        </p:attrNameLst>
                                      </p:cBhvr>
                                      <p:to>
                                        <p:strVal val="visible"/>
                                      </p:to>
                                    </p:set>
                                    <p:animEffect transition="in" filter="fade">
                                      <p:cBhvr>
                                        <p:cTn id="15" dur="500"/>
                                        <p:tgtEl>
                                          <p:spTgt spid="9221"/>
                                        </p:tgtEl>
                                      </p:cBhvr>
                                    </p:animEffect>
                                  </p:childTnLst>
                                </p:cTn>
                              </p:par>
                              <p:par>
                                <p:cTn id="16" presetID="10" presetClass="entr" presetSubtype="0" fill="hold" nodeType="withEffect">
                                  <p:stCondLst>
                                    <p:cond delay="0"/>
                                  </p:stCondLst>
                                  <p:childTnLst>
                                    <p:set>
                                      <p:cBhvr>
                                        <p:cTn id="17" dur="1" fill="hold">
                                          <p:stCondLst>
                                            <p:cond delay="0"/>
                                          </p:stCondLst>
                                        </p:cTn>
                                        <p:tgtEl>
                                          <p:spTgt spid="9223"/>
                                        </p:tgtEl>
                                        <p:attrNameLst>
                                          <p:attrName>style.visibility</p:attrName>
                                        </p:attrNameLst>
                                      </p:cBhvr>
                                      <p:to>
                                        <p:strVal val="visible"/>
                                      </p:to>
                                    </p:set>
                                    <p:animEffect transition="in" filter="fade">
                                      <p:cBhvr>
                                        <p:cTn id="18" dur="500"/>
                                        <p:tgtEl>
                                          <p:spTgt spid="9223"/>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9226"/>
                                        </p:tgtEl>
                                        <p:attrNameLst>
                                          <p:attrName>style.visibility</p:attrName>
                                        </p:attrNameLst>
                                      </p:cBhvr>
                                      <p:to>
                                        <p:strVal val="visible"/>
                                      </p:to>
                                    </p:set>
                                    <p:animEffect transition="in" filter="fade">
                                      <p:cBhvr>
                                        <p:cTn id="23" dur="500"/>
                                        <p:tgtEl>
                                          <p:spTgt spid="9226"/>
                                        </p:tgtEl>
                                      </p:cBhvr>
                                    </p:animEffect>
                                  </p:childTnLst>
                                </p:cTn>
                              </p:par>
                              <p:par>
                                <p:cTn id="24" presetID="10" presetClass="entr" presetSubtype="0" fill="hold" nodeType="withEffect">
                                  <p:stCondLst>
                                    <p:cond delay="0"/>
                                  </p:stCondLst>
                                  <p:childTnLst>
                                    <p:set>
                                      <p:cBhvr>
                                        <p:cTn id="25" dur="1" fill="hold">
                                          <p:stCondLst>
                                            <p:cond delay="0"/>
                                          </p:stCondLst>
                                        </p:cTn>
                                        <p:tgtEl>
                                          <p:spTgt spid="2"/>
                                        </p:tgtEl>
                                        <p:attrNameLst>
                                          <p:attrName>style.visibility</p:attrName>
                                        </p:attrNameLst>
                                      </p:cBhvr>
                                      <p:to>
                                        <p:strVal val="visible"/>
                                      </p:to>
                                    </p:set>
                                    <p:animEffect transition="in" filter="fade">
                                      <p:cBhvr>
                                        <p:cTn id="26" dur="500"/>
                                        <p:tgtEl>
                                          <p:spTgt spid="2"/>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0" presetClass="entr" presetSubtype="0" fill="hold" nodeType="clickEffect">
                                  <p:stCondLst>
                                    <p:cond delay="0"/>
                                  </p:stCondLst>
                                  <p:childTnLst>
                                    <p:set>
                                      <p:cBhvr>
                                        <p:cTn id="30" dur="1" fill="hold">
                                          <p:stCondLst>
                                            <p:cond delay="0"/>
                                          </p:stCondLst>
                                        </p:cTn>
                                        <p:tgtEl>
                                          <p:spTgt spid="9227"/>
                                        </p:tgtEl>
                                        <p:attrNameLst>
                                          <p:attrName>style.visibility</p:attrName>
                                        </p:attrNameLst>
                                      </p:cBhvr>
                                      <p:to>
                                        <p:strVal val="visible"/>
                                      </p:to>
                                    </p:set>
                                    <p:animEffect transition="in" filter="fade">
                                      <p:cBhvr>
                                        <p:cTn id="31" dur="500"/>
                                        <p:tgtEl>
                                          <p:spTgt spid="9227"/>
                                        </p:tgtEl>
                                      </p:cBhvr>
                                    </p:animEffect>
                                  </p:childTnLst>
                                </p:cTn>
                              </p:par>
                              <p:par>
                                <p:cTn id="32" presetID="10" presetClass="entr" presetSubtype="0" fill="hold" nodeType="withEffect">
                                  <p:stCondLst>
                                    <p:cond delay="0"/>
                                  </p:stCondLst>
                                  <p:childTnLst>
                                    <p:set>
                                      <p:cBhvr>
                                        <p:cTn id="33" dur="1" fill="hold">
                                          <p:stCondLst>
                                            <p:cond delay="0"/>
                                          </p:stCondLst>
                                        </p:cTn>
                                        <p:tgtEl>
                                          <p:spTgt spid="3"/>
                                        </p:tgtEl>
                                        <p:attrNameLst>
                                          <p:attrName>style.visibility</p:attrName>
                                        </p:attrNameLst>
                                      </p:cBhvr>
                                      <p:to>
                                        <p:strVal val="visible"/>
                                      </p:to>
                                    </p:set>
                                    <p:animEffect transition="in" filter="fade">
                                      <p:cBhvr>
                                        <p:cTn id="34"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0" grpId="0" animBg="1"/>
      <p:bldP spid="922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図 15"/>
          <p:cNvPicPr>
            <a:picLocks noChangeAspect="1"/>
          </p:cNvPicPr>
          <p:nvPr/>
        </p:nvPicPr>
        <p:blipFill>
          <a:blip r:embed="rId2" cstate="email">
            <a:extLst>
              <a:ext uri="{28A0092B-C50C-407E-A947-70E740481C1C}">
                <a14:useLocalDpi xmlns:a14="http://schemas.microsoft.com/office/drawing/2010/main"/>
              </a:ext>
            </a:extLst>
          </a:blip>
          <a:srcRect t="903"/>
          <a:stretch>
            <a:fillRect/>
          </a:stretch>
        </p:blipFill>
        <p:spPr bwMode="auto">
          <a:xfrm>
            <a:off x="203200" y="985838"/>
            <a:ext cx="8616950" cy="5322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smtClean="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0244" name="正方形/長方形 2"/>
          <p:cNvGrpSpPr>
            <a:grpSpLocks/>
          </p:cNvGrpSpPr>
          <p:nvPr/>
        </p:nvGrpSpPr>
        <p:grpSpPr bwMode="auto">
          <a:xfrm>
            <a:off x="-30163" y="-30163"/>
            <a:ext cx="9240838" cy="868363"/>
            <a:chOff x="-19" y="-19"/>
            <a:chExt cx="5821" cy="914"/>
          </a:xfrm>
        </p:grpSpPr>
        <p:pic>
          <p:nvPicPr>
            <p:cNvPr id="10257" name="正方形/長方形 2"/>
            <p:cNvPicPr preferRelativeResize="0">
              <a:picLocks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400" b="1" dirty="0" smtClean="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②ＳＮＳにいやがらせの書き込み</a:t>
              </a:r>
            </a:p>
          </p:txBody>
        </p:sp>
      </p:grpSp>
      <p:sp>
        <p:nvSpPr>
          <p:cNvPr id="10245" name="角丸四角形吹き出し 4"/>
          <p:cNvSpPr>
            <a:spLocks noChangeArrowheads="1"/>
          </p:cNvSpPr>
          <p:nvPr/>
        </p:nvSpPr>
        <p:spPr bwMode="auto">
          <a:xfrm>
            <a:off x="1619250" y="1914525"/>
            <a:ext cx="6337300" cy="935038"/>
          </a:xfrm>
          <a:prstGeom prst="wedgeRoundRectCallout">
            <a:avLst>
              <a:gd name="adj1" fmla="val -55074"/>
              <a:gd name="adj2" fmla="val 35065"/>
              <a:gd name="adj3" fmla="val 16667"/>
            </a:avLst>
          </a:prstGeom>
          <a:solidFill>
            <a:srgbClr val="FFFFFF"/>
          </a:solidFill>
          <a:ln w="15875" algn="ctr">
            <a:solidFill>
              <a:srgbClr val="2683C6"/>
            </a:solidFill>
            <a:miter lim="800000"/>
            <a:headEnd/>
            <a:tailEnd/>
          </a:ln>
        </p:spPr>
        <p:txBody>
          <a:bodyPr anchor="ctr"/>
          <a:lstStyle>
            <a:lvl1pPr>
              <a:lnSpc>
                <a:spcPct val="90000"/>
              </a:lnSpc>
              <a:spcBef>
                <a:spcPts val="1200"/>
              </a:spcBef>
              <a:spcAft>
                <a:spcPts val="200"/>
              </a:spcAft>
              <a:buClr>
                <a:schemeClr val="accent1"/>
              </a:buClr>
              <a:buSzPct val="100000"/>
              <a:buFont typeface="Calibri" panose="020F0502020204030204" pitchFamily="34" charset="0"/>
              <a:buChar char=" "/>
              <a:defRPr kumimoji="1" sz="20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1pPr>
            <a:lvl2pPr marL="382588" indent="-182563">
              <a:lnSpc>
                <a:spcPct val="90000"/>
              </a:lnSpc>
              <a:spcBef>
                <a:spcPts val="200"/>
              </a:spcBef>
              <a:spcAft>
                <a:spcPts val="400"/>
              </a:spcAft>
              <a:buClr>
                <a:schemeClr val="accent1"/>
              </a:buClr>
              <a:buSzPct val="100000"/>
              <a:buFont typeface="Calibri" panose="020F0502020204030204" pitchFamily="34" charset="0"/>
              <a:buChar char="◦"/>
              <a:defRPr kumimoji="1">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2pPr>
            <a:lvl3pPr marL="566738" indent="-182563">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3pPr>
            <a:lvl4pPr marL="749300" indent="-182563">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4pPr>
            <a:lvl5pPr marL="931863" indent="-182563">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5pPr>
            <a:lvl6pPr marL="13890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6pPr>
            <a:lvl7pPr marL="18462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7pPr>
            <a:lvl8pPr marL="23034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8pPr>
            <a:lvl9pPr marL="27606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9pPr>
          </a:lstStyle>
          <a:p>
            <a:pPr algn="ctr" eaLnBrk="1" hangingPunct="1">
              <a:lnSpc>
                <a:spcPct val="100000"/>
              </a:lnSpc>
              <a:spcBef>
                <a:spcPct val="0"/>
              </a:spcBef>
              <a:spcAft>
                <a:spcPct val="0"/>
              </a:spcAft>
              <a:buClrTx/>
              <a:buFontTx/>
              <a:buNone/>
            </a:pPr>
            <a:r>
              <a:rPr lang="ja-JP" altLang="en-US" sz="3200" b="1" dirty="0" smtClean="0">
                <a:solidFill>
                  <a:srgbClr val="000000"/>
                </a:solidFill>
                <a:latin typeface="A-OTF 新ゴ Pro L" pitchFamily="34" charset="-128"/>
                <a:ea typeface="A-OTF 新ゴ Pro L" pitchFamily="34" charset="-128"/>
              </a:rPr>
              <a:t>Ａ男は</a:t>
            </a:r>
            <a:r>
              <a:rPr lang="ja-JP" altLang="en-US" sz="3200" b="1" dirty="0">
                <a:solidFill>
                  <a:srgbClr val="000000"/>
                </a:solidFill>
                <a:latin typeface="A-OTF 新ゴ Pro L" pitchFamily="34" charset="-128"/>
                <a:ea typeface="A-OTF 新ゴ Pro L" pitchFamily="34" charset="-128"/>
              </a:rPr>
              <a:t>、〇〇が△△で最悪！</a:t>
            </a:r>
          </a:p>
        </p:txBody>
      </p:sp>
      <p:grpSp>
        <p:nvGrpSpPr>
          <p:cNvPr id="10246" name="角丸四角形吹き出し 5"/>
          <p:cNvGrpSpPr>
            <a:grpSpLocks/>
          </p:cNvGrpSpPr>
          <p:nvPr/>
        </p:nvGrpSpPr>
        <p:grpSpPr bwMode="auto">
          <a:xfrm>
            <a:off x="1095375" y="3021013"/>
            <a:ext cx="6699250" cy="993775"/>
            <a:chOff x="1348" y="1770"/>
            <a:chExt cx="4266" cy="626"/>
          </a:xfrm>
        </p:grpSpPr>
        <p:pic>
          <p:nvPicPr>
            <p:cNvPr id="10255" name="角丸四角形吹き出し 5"/>
            <p:cNvPicPr preferRelativeResize="0">
              <a:picLocks noChangeArrowheads="1"/>
            </p:cNvPicPr>
            <p:nvPr/>
          </p:nvPicPr>
          <p:blipFill>
            <a:blip r:embed="rId4">
              <a:extLst>
                <a:ext uri="{28A0092B-C50C-407E-A947-70E740481C1C}">
                  <a14:useLocalDpi xmlns:a14="http://schemas.microsoft.com/office/drawing/2010/main"/>
                </a:ext>
              </a:extLst>
            </a:blip>
            <a:srcRect/>
            <a:stretch>
              <a:fillRect/>
            </a:stretch>
          </p:blipFill>
          <p:spPr bwMode="auto">
            <a:xfrm>
              <a:off x="1348" y="1770"/>
              <a:ext cx="4266" cy="62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256" name="Rectangle 838"/>
            <p:cNvSpPr>
              <a:spLocks noChangeArrowheads="1"/>
            </p:cNvSpPr>
            <p:nvPr/>
          </p:nvSpPr>
          <p:spPr bwMode="auto">
            <a:xfrm>
              <a:off x="1405" y="1821"/>
              <a:ext cx="4037" cy="44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nSpc>
                  <a:spcPct val="90000"/>
                </a:lnSpc>
                <a:spcBef>
                  <a:spcPts val="1200"/>
                </a:spcBef>
                <a:spcAft>
                  <a:spcPts val="200"/>
                </a:spcAft>
                <a:buClr>
                  <a:schemeClr val="accent1"/>
                </a:buClr>
                <a:buSzPct val="100000"/>
                <a:buFont typeface="Calibri" panose="020F0502020204030204" pitchFamily="34" charset="0"/>
                <a:buChar char=" "/>
                <a:defRPr kumimoji="1" sz="20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1pPr>
              <a:lvl2pPr marL="382588" indent="-182563">
                <a:lnSpc>
                  <a:spcPct val="90000"/>
                </a:lnSpc>
                <a:spcBef>
                  <a:spcPts val="200"/>
                </a:spcBef>
                <a:spcAft>
                  <a:spcPts val="400"/>
                </a:spcAft>
                <a:buClr>
                  <a:schemeClr val="accent1"/>
                </a:buClr>
                <a:buSzPct val="100000"/>
                <a:buFont typeface="Calibri" panose="020F0502020204030204" pitchFamily="34" charset="0"/>
                <a:buChar char="◦"/>
                <a:defRPr kumimoji="1">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2pPr>
              <a:lvl3pPr marL="566738" indent="-182563">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3pPr>
              <a:lvl4pPr marL="749300" indent="-182563">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4pPr>
              <a:lvl5pPr marL="931863" indent="-182563">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5pPr>
              <a:lvl6pPr marL="13890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6pPr>
              <a:lvl7pPr marL="18462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7pPr>
              <a:lvl8pPr marL="23034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8pPr>
              <a:lvl9pPr marL="2760663" indent="-182563" defTabSz="457200"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ea typeface="ＭＳ Ｐゴシック" panose="020B0600070205080204" pitchFamily="50" charset="-128"/>
                  <a:cs typeface="Arial" panose="020B0604020202020204" pitchFamily="34" charset="0"/>
                </a:defRPr>
              </a:lvl9pPr>
            </a:lstStyle>
            <a:p>
              <a:pPr algn="ctr" eaLnBrk="1" hangingPunct="1">
                <a:lnSpc>
                  <a:spcPct val="100000"/>
                </a:lnSpc>
                <a:spcBef>
                  <a:spcPct val="0"/>
                </a:spcBef>
                <a:spcAft>
                  <a:spcPct val="0"/>
                </a:spcAft>
                <a:buClrTx/>
                <a:buFontTx/>
                <a:buNone/>
              </a:pPr>
              <a:r>
                <a:rPr lang="ja-JP" altLang="en-US" sz="3200" b="1" dirty="0" smtClean="0">
                  <a:solidFill>
                    <a:srgbClr val="FFFFFF"/>
                  </a:solidFill>
                  <a:latin typeface="A-OTF 新ゴ Pro L" pitchFamily="34" charset="-128"/>
                  <a:ea typeface="A-OTF 新ゴ Pro L" pitchFamily="34" charset="-128"/>
                </a:rPr>
                <a:t>Ａ男は</a:t>
              </a:r>
              <a:r>
                <a:rPr lang="ja-JP" altLang="en-US" sz="3200" b="1" dirty="0">
                  <a:solidFill>
                    <a:srgbClr val="FFFFFF"/>
                  </a:solidFill>
                  <a:latin typeface="A-OTF 新ゴ Pro L" pitchFamily="34" charset="-128"/>
                  <a:ea typeface="A-OTF 新ゴ Pro L" pitchFamily="34" charset="-128"/>
                </a:rPr>
                <a:t>いつも■■で不正している！</a:t>
              </a:r>
            </a:p>
          </p:txBody>
        </p:sp>
      </p:grpSp>
      <p:pic>
        <p:nvPicPr>
          <p:cNvPr id="10247" name="Picture 20" descr="C:\Users\crestec\Desktop\平井作業フォルダ\CEC_2018年度用(捨てないで！)\ペープサート教材\ペープサート教材_イラスト集_Delivery\ペープサート教材_イラスト集\キャラ\中学生男子\002_中学男子B_怒る.png"/>
          <p:cNvPicPr>
            <a:picLocks noChangeAspect="1" noChangeArrowheads="1"/>
          </p:cNvPicPr>
          <p:nvPr/>
        </p:nvPicPr>
        <p:blipFill>
          <a:blip r:embed="rId5">
            <a:extLst>
              <a:ext uri="{28A0092B-C50C-407E-A947-70E740481C1C}">
                <a14:useLocalDpi xmlns:a14="http://schemas.microsoft.com/office/drawing/2010/main"/>
              </a:ext>
            </a:extLst>
          </a:blip>
          <a:srcRect/>
          <a:stretch>
            <a:fillRect/>
          </a:stretch>
        </p:blipFill>
        <p:spPr bwMode="auto">
          <a:xfrm>
            <a:off x="523875" y="1914525"/>
            <a:ext cx="715963" cy="906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8" name="Picture 17" descr="C:\Users\crestec\Desktop\平井作業フォルダ\CEC_2018年度用(捨てないで！)\ペープサート教材\ペープサート教材_イラスト集_Delivery\ペープサート教材_イラスト集\キャラ\小学校高学年男子\009_小学高学年男子A_怒る.png"/>
          <p:cNvPicPr>
            <a:picLocks noChangeAspect="1" noChangeArrowheads="1"/>
          </p:cNvPicPr>
          <p:nvPr/>
        </p:nvPicPr>
        <p:blipFill>
          <a:blip r:embed="rId6">
            <a:extLst>
              <a:ext uri="{28A0092B-C50C-407E-A947-70E740481C1C}">
                <a14:useLocalDpi xmlns:a14="http://schemas.microsoft.com/office/drawing/2010/main"/>
              </a:ext>
            </a:extLst>
          </a:blip>
          <a:srcRect/>
          <a:stretch>
            <a:fillRect/>
          </a:stretch>
        </p:blipFill>
        <p:spPr bwMode="auto">
          <a:xfrm>
            <a:off x="7694613" y="3001963"/>
            <a:ext cx="887412" cy="93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9" name="Picture 20" descr="C:\Users\crestec\Desktop\平井作業フォルダ\CEC_2018年度用(捨てないで！)\ペープサート教材\ペープサート教材_イラスト集_Delivery\ペープサート教材_イラスト集\キャラ\小学校高学年男子\009_小学高学年男子A_哀しむ.png"/>
          <p:cNvPicPr>
            <a:picLocks noChangeAspect="1" noChangeArrowheads="1"/>
          </p:cNvPicPr>
          <p:nvPr/>
        </p:nvPicPr>
        <p:blipFill>
          <a:blip r:embed="rId7">
            <a:extLst>
              <a:ext uri="{28A0092B-C50C-407E-A947-70E740481C1C}">
                <a14:useLocalDpi xmlns:a14="http://schemas.microsoft.com/office/drawing/2010/main"/>
              </a:ext>
            </a:extLst>
          </a:blip>
          <a:srcRect/>
          <a:stretch>
            <a:fillRect/>
          </a:stretch>
        </p:blipFill>
        <p:spPr bwMode="auto">
          <a:xfrm>
            <a:off x="1239838" y="4008438"/>
            <a:ext cx="1398587" cy="1560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角丸四角形吹き出し 2"/>
          <p:cNvSpPr/>
          <p:nvPr/>
        </p:nvSpPr>
        <p:spPr>
          <a:xfrm>
            <a:off x="2876041" y="4584785"/>
            <a:ext cx="3271713" cy="683937"/>
          </a:xfrm>
          <a:prstGeom prst="wedgeRoundRectCallout">
            <a:avLst>
              <a:gd name="adj1" fmla="val -54321"/>
              <a:gd name="adj2" fmla="val 18378"/>
              <a:gd name="adj3" fmla="val 16667"/>
            </a:avLst>
          </a:prstGeom>
        </p:spPr>
        <p:style>
          <a:lnRef idx="0">
            <a:schemeClr val="accent2"/>
          </a:lnRef>
          <a:fillRef idx="3">
            <a:schemeClr val="accent2"/>
          </a:fillRef>
          <a:effectRef idx="3">
            <a:schemeClr val="accent2"/>
          </a:effectRef>
          <a:fontRef idx="minor">
            <a:schemeClr val="lt1"/>
          </a:fontRef>
        </p:style>
        <p:txBody>
          <a:bodyPr anchor="ctr"/>
          <a:lstStyle/>
          <a:p>
            <a:pPr algn="ctr" eaLnBrk="1" hangingPunct="1">
              <a:buSzPct val="100000"/>
              <a:defRPr/>
            </a:pPr>
            <a:endParaRPr kumimoji="1" lang="ja-JP" altLang="en-US"/>
          </a:p>
        </p:txBody>
      </p:sp>
      <p:sp>
        <p:nvSpPr>
          <p:cNvPr id="10253" name="正方形/長方形 1"/>
          <p:cNvSpPr>
            <a:spLocks noChangeArrowheads="1"/>
          </p:cNvSpPr>
          <p:nvPr/>
        </p:nvSpPr>
        <p:spPr bwMode="auto">
          <a:xfrm>
            <a:off x="2987675" y="4633913"/>
            <a:ext cx="3024188"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pPr eaLnBrk="1" hangingPunct="1">
              <a:buSzPct val="100000"/>
            </a:pPr>
            <a:r>
              <a:rPr lang="ja-JP" altLang="en-US" sz="3200" b="1">
                <a:solidFill>
                  <a:srgbClr val="FFFFFF"/>
                </a:solidFill>
                <a:latin typeface="A-OTF 新ゴ Pro L" pitchFamily="34" charset="-128"/>
                <a:ea typeface="A-OTF 新ゴ Pro L" pitchFamily="34" charset="-128"/>
              </a:rPr>
              <a:t>　　　　・・・</a:t>
            </a:r>
            <a:endParaRPr lang="ja-JP" altLang="en-US" sz="3200"/>
          </a:p>
        </p:txBody>
      </p:sp>
      <p:sp>
        <p:nvSpPr>
          <p:cNvPr id="10254" name="正方形/長方形 1"/>
          <p:cNvSpPr>
            <a:spLocks noChangeArrowheads="1"/>
          </p:cNvSpPr>
          <p:nvPr/>
        </p:nvSpPr>
        <p:spPr bwMode="auto">
          <a:xfrm>
            <a:off x="2214563" y="4691063"/>
            <a:ext cx="1020762" cy="1077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pPr eaLnBrk="1" hangingPunct="1">
              <a:buSzPct val="100000"/>
            </a:pPr>
            <a:r>
              <a:rPr lang="ja-JP" altLang="en-US" sz="3200" b="1">
                <a:solidFill>
                  <a:srgbClr val="FFFFFF"/>
                </a:solidFill>
                <a:latin typeface="A-OTF 新ゴ Pro L" pitchFamily="34" charset="-128"/>
                <a:ea typeface="A-OTF 新ゴ Pro L" pitchFamily="34" charset="-128"/>
              </a:rPr>
              <a:t>　　　</a:t>
            </a:r>
            <a:r>
              <a:rPr lang="ja-JP" altLang="en-US" sz="3200" b="1">
                <a:latin typeface="A-OTF 新ゴ Pro L" pitchFamily="34" charset="-128"/>
                <a:ea typeface="A-OTF 新ゴ Pro L" pitchFamily="34" charset="-128"/>
              </a:rPr>
              <a:t>Ａ男</a:t>
            </a:r>
            <a:endParaRPr lang="ja-JP" altLang="en-US" sz="32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10247"/>
                                        </p:tgtEl>
                                        <p:attrNameLst>
                                          <p:attrName>style.visibility</p:attrName>
                                        </p:attrNameLst>
                                      </p:cBhvr>
                                      <p:to>
                                        <p:strVal val="visible"/>
                                      </p:to>
                                    </p:set>
                                    <p:animEffect transition="in" filter="fade">
                                      <p:cBhvr>
                                        <p:cTn id="7" dur="500"/>
                                        <p:tgtEl>
                                          <p:spTgt spid="1024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245"/>
                                        </p:tgtEl>
                                        <p:attrNameLst>
                                          <p:attrName>style.visibility</p:attrName>
                                        </p:attrNameLst>
                                      </p:cBhvr>
                                      <p:to>
                                        <p:strVal val="visible"/>
                                      </p:to>
                                    </p:set>
                                    <p:animEffect transition="in" filter="fade">
                                      <p:cBhvr>
                                        <p:cTn id="10" dur="500"/>
                                        <p:tgtEl>
                                          <p:spTgt spid="10245"/>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nodeType="clickEffect">
                                  <p:stCondLst>
                                    <p:cond delay="0"/>
                                  </p:stCondLst>
                                  <p:childTnLst>
                                    <p:set>
                                      <p:cBhvr>
                                        <p:cTn id="14" dur="1" fill="hold">
                                          <p:stCondLst>
                                            <p:cond delay="0"/>
                                          </p:stCondLst>
                                        </p:cTn>
                                        <p:tgtEl>
                                          <p:spTgt spid="10246"/>
                                        </p:tgtEl>
                                        <p:attrNameLst>
                                          <p:attrName>style.visibility</p:attrName>
                                        </p:attrNameLst>
                                      </p:cBhvr>
                                      <p:to>
                                        <p:strVal val="visible"/>
                                      </p:to>
                                    </p:set>
                                    <p:animEffect transition="in" filter="fade">
                                      <p:cBhvr>
                                        <p:cTn id="15" dur="500"/>
                                        <p:tgtEl>
                                          <p:spTgt spid="10246"/>
                                        </p:tgtEl>
                                      </p:cBhvr>
                                    </p:animEffect>
                                  </p:childTnLst>
                                </p:cTn>
                              </p:par>
                              <p:par>
                                <p:cTn id="16" presetID="10" presetClass="entr" presetSubtype="0" fill="hold" nodeType="withEffect">
                                  <p:stCondLst>
                                    <p:cond delay="0"/>
                                  </p:stCondLst>
                                  <p:childTnLst>
                                    <p:set>
                                      <p:cBhvr>
                                        <p:cTn id="17" dur="1" fill="hold">
                                          <p:stCondLst>
                                            <p:cond delay="0"/>
                                          </p:stCondLst>
                                        </p:cTn>
                                        <p:tgtEl>
                                          <p:spTgt spid="10248"/>
                                        </p:tgtEl>
                                        <p:attrNameLst>
                                          <p:attrName>style.visibility</p:attrName>
                                        </p:attrNameLst>
                                      </p:cBhvr>
                                      <p:to>
                                        <p:strVal val="visible"/>
                                      </p:to>
                                    </p:set>
                                    <p:animEffect transition="in" filter="fade">
                                      <p:cBhvr>
                                        <p:cTn id="18" dur="500"/>
                                        <p:tgtEl>
                                          <p:spTgt spid="10248"/>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0" presetClass="entr" presetSubtype="0" fill="hold" nodeType="clickEffect">
                                  <p:stCondLst>
                                    <p:cond delay="0"/>
                                  </p:stCondLst>
                                  <p:childTnLst>
                                    <p:set>
                                      <p:cBhvr>
                                        <p:cTn id="22" dur="1" fill="hold">
                                          <p:stCondLst>
                                            <p:cond delay="0"/>
                                          </p:stCondLst>
                                        </p:cTn>
                                        <p:tgtEl>
                                          <p:spTgt spid="10249"/>
                                        </p:tgtEl>
                                        <p:attrNameLst>
                                          <p:attrName>style.visibility</p:attrName>
                                        </p:attrNameLst>
                                      </p:cBhvr>
                                      <p:to>
                                        <p:strVal val="visible"/>
                                      </p:to>
                                    </p:set>
                                    <p:animEffect transition="in" filter="fade">
                                      <p:cBhvr>
                                        <p:cTn id="23" dur="500"/>
                                        <p:tgtEl>
                                          <p:spTgt spid="10249"/>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0254"/>
                                        </p:tgtEl>
                                        <p:attrNameLst>
                                          <p:attrName>style.visibility</p:attrName>
                                        </p:attrNameLst>
                                      </p:cBhvr>
                                      <p:to>
                                        <p:strVal val="visible"/>
                                      </p:to>
                                    </p:set>
                                    <p:animEffect transition="in" filter="fade">
                                      <p:cBhvr>
                                        <p:cTn id="26" dur="500"/>
                                        <p:tgtEl>
                                          <p:spTgt spid="10254"/>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10253"/>
                                        </p:tgtEl>
                                        <p:attrNameLst>
                                          <p:attrName>style.visibility</p:attrName>
                                        </p:attrNameLst>
                                      </p:cBhvr>
                                      <p:to>
                                        <p:strVal val="visible"/>
                                      </p:to>
                                    </p:set>
                                    <p:animEffect transition="in" filter="fade">
                                      <p:cBhvr>
                                        <p:cTn id="29" dur="500"/>
                                        <p:tgtEl>
                                          <p:spTgt spid="10253"/>
                                        </p:tgtEl>
                                      </p:cBhvr>
                                    </p:animEffect>
                                  </p:childTnLst>
                                </p:cTn>
                              </p:par>
                              <p:par>
                                <p:cTn id="30" presetID="10" presetClass="entr" presetSubtype="0" fill="hold" nodeType="withEffect">
                                  <p:stCondLst>
                                    <p:cond delay="0"/>
                                  </p:stCondLst>
                                  <p:childTnLst>
                                    <p:set>
                                      <p:cBhvr>
                                        <p:cTn id="31" dur="1" fill="hold">
                                          <p:stCondLst>
                                            <p:cond delay="0"/>
                                          </p:stCondLst>
                                        </p:cTn>
                                        <p:tgtEl>
                                          <p:spTgt spid="3"/>
                                        </p:tgtEl>
                                        <p:attrNameLst>
                                          <p:attrName>style.visibility</p:attrName>
                                        </p:attrNameLst>
                                      </p:cBhvr>
                                      <p:to>
                                        <p:strVal val="visible"/>
                                      </p:to>
                                    </p:set>
                                    <p:animEffect transition="in" filter="fade">
                                      <p:cBhvr>
                                        <p:cTn id="3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5" grpId="0" animBg="1"/>
      <p:bldP spid="10253" grpId="0"/>
      <p:bldP spid="1025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smtClean="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1267" name="正方形/長方形 2"/>
          <p:cNvGrpSpPr>
            <a:grpSpLocks/>
          </p:cNvGrpSpPr>
          <p:nvPr/>
        </p:nvGrpSpPr>
        <p:grpSpPr bwMode="auto">
          <a:xfrm>
            <a:off x="-30163" y="-30163"/>
            <a:ext cx="9240838" cy="868363"/>
            <a:chOff x="-19" y="-19"/>
            <a:chExt cx="5821" cy="914"/>
          </a:xfrm>
        </p:grpSpPr>
        <p:pic>
          <p:nvPicPr>
            <p:cNvPr id="11271"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400" b="1" dirty="0" smtClean="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③それぞれの立場で考えてみよう！</a:t>
              </a:r>
            </a:p>
          </p:txBody>
        </p:sp>
      </p:grpSp>
      <p:sp>
        <p:nvSpPr>
          <p:cNvPr id="16" name="正方形/長方形 15"/>
          <p:cNvSpPr/>
          <p:nvPr/>
        </p:nvSpPr>
        <p:spPr>
          <a:xfrm>
            <a:off x="251520" y="1190357"/>
            <a:ext cx="8928992" cy="5262979"/>
          </a:xfrm>
          <a:prstGeom prst="rect">
            <a:avLst/>
          </a:prstGeom>
          <a:noFill/>
        </p:spPr>
        <p:txBody>
          <a:bodyPr>
            <a:spAutoFit/>
          </a:bodyPr>
          <a:lstStyle/>
          <a:p>
            <a:pPr eaLnBrk="1" hangingPunct="1">
              <a:buSzPct val="100000"/>
              <a:defRPr/>
            </a:pPr>
            <a:r>
              <a:rPr lang="en-US" altLang="ja-JP" sz="4800" b="1" dirty="0">
                <a:ln w="9525">
                  <a:solidFill>
                    <a:schemeClr val="tx1"/>
                  </a:solidFill>
                  <a:prstDash val="solid"/>
                </a:ln>
                <a:solidFill>
                  <a:srgbClr val="FF0000"/>
                </a:solidFill>
                <a:effectLst>
                  <a:outerShdw blurRad="50800" dist="38100" dir="5400000" algn="ctr" rotWithShape="0">
                    <a:schemeClr val="tx1"/>
                  </a:outerShdw>
                </a:effectLst>
              </a:rPr>
              <a:t>【</a:t>
            </a:r>
            <a:r>
              <a:rPr lang="ja-JP" altLang="en-US" sz="4800" b="1" dirty="0">
                <a:ln w="9525">
                  <a:solidFill>
                    <a:schemeClr val="tx1"/>
                  </a:solidFill>
                  <a:prstDash val="solid"/>
                </a:ln>
                <a:solidFill>
                  <a:srgbClr val="FF0000"/>
                </a:solidFill>
                <a:effectLst>
                  <a:outerShdw blurRad="50800" dist="38100" dir="5400000" algn="ctr" rotWithShape="0">
                    <a:schemeClr val="tx1"/>
                  </a:outerShdw>
                </a:effectLst>
              </a:rPr>
              <a:t>書き込んだ側</a:t>
            </a:r>
            <a:r>
              <a:rPr lang="en-US" altLang="ja-JP" sz="4800" b="1" dirty="0">
                <a:ln w="9525">
                  <a:solidFill>
                    <a:schemeClr val="tx1"/>
                  </a:solidFill>
                  <a:prstDash val="solid"/>
                </a:ln>
                <a:solidFill>
                  <a:srgbClr val="FF0000"/>
                </a:solidFill>
                <a:effectLst>
                  <a:outerShdw blurRad="50800" dist="38100" dir="5400000" algn="ctr" rotWithShape="0">
                    <a:schemeClr val="tx1"/>
                  </a:outerShdw>
                </a:effectLst>
              </a:rPr>
              <a:t>】</a:t>
            </a:r>
          </a:p>
          <a:p>
            <a:pPr eaLnBrk="1" hangingPunct="1">
              <a:buSzPct val="100000"/>
              <a:defRPr/>
            </a:pPr>
            <a:r>
              <a:rPr lang="ja-JP" altLang="en-US" sz="4800" b="1" dirty="0">
                <a:ln w="9525">
                  <a:solidFill>
                    <a:schemeClr val="tx1"/>
                  </a:solidFill>
                  <a:prstDash val="solid"/>
                </a:ln>
                <a:solidFill>
                  <a:srgbClr val="FFC000"/>
                </a:solidFill>
                <a:effectLst>
                  <a:outerShdw blurRad="50800" dist="38100" dir="5400000" algn="ctr" rotWithShape="0">
                    <a:schemeClr val="tx1"/>
                  </a:outerShdw>
                </a:effectLst>
              </a:rPr>
              <a:t>　</a:t>
            </a:r>
            <a:r>
              <a:rPr lang="ja-JP" altLang="en-US" sz="4800" dirty="0">
                <a:ln w="0"/>
                <a:effectLst>
                  <a:outerShdw blurRad="38100" dist="19050" dir="2700000" algn="tl" rotWithShape="0">
                    <a:schemeClr val="dk1">
                      <a:alpha val="40000"/>
                    </a:schemeClr>
                  </a:outerShdw>
                </a:effectLst>
              </a:rPr>
              <a:t>書き込む前に何を考えるといい　</a:t>
            </a:r>
            <a:endParaRPr lang="en-US" altLang="ja-JP" sz="4800" dirty="0">
              <a:ln w="0"/>
              <a:effectLst>
                <a:outerShdw blurRad="38100" dist="19050" dir="2700000" algn="tl" rotWithShape="0">
                  <a:schemeClr val="dk1">
                    <a:alpha val="40000"/>
                  </a:schemeClr>
                </a:outerShdw>
              </a:effectLst>
            </a:endParaRPr>
          </a:p>
          <a:p>
            <a:pPr eaLnBrk="1" hangingPunct="1">
              <a:buSzPct val="100000"/>
              <a:defRPr/>
            </a:pPr>
            <a:r>
              <a:rPr lang="ja-JP" altLang="en-US" sz="4800" dirty="0">
                <a:ln w="0"/>
                <a:effectLst>
                  <a:outerShdw blurRad="38100" dist="19050" dir="2700000" algn="tl" rotWithShape="0">
                    <a:schemeClr val="dk1">
                      <a:alpha val="40000"/>
                    </a:schemeClr>
                  </a:outerShdw>
                </a:effectLst>
              </a:rPr>
              <a:t>　でしょうか？</a:t>
            </a:r>
            <a:endParaRPr lang="en-US" altLang="ja-JP" sz="4800" dirty="0">
              <a:ln w="0"/>
              <a:effectLst>
                <a:outerShdw blurRad="38100" dist="19050" dir="2700000" algn="tl" rotWithShape="0">
                  <a:schemeClr val="dk1">
                    <a:alpha val="40000"/>
                  </a:schemeClr>
                </a:outerShdw>
              </a:effectLst>
            </a:endParaRPr>
          </a:p>
          <a:p>
            <a:pPr eaLnBrk="1" hangingPunct="1">
              <a:buSzPct val="100000"/>
              <a:defRPr/>
            </a:pPr>
            <a:r>
              <a:rPr lang="en-US" altLang="ja-JP" sz="4800" b="1" dirty="0">
                <a:ln w="9525">
                  <a:solidFill>
                    <a:schemeClr val="tx1"/>
                  </a:solidFill>
                  <a:prstDash val="solid"/>
                </a:ln>
                <a:solidFill>
                  <a:srgbClr val="FF0000"/>
                </a:solidFill>
                <a:effectLst>
                  <a:outerShdw blurRad="50800" dist="38100" dir="5400000" algn="ctr" rotWithShape="0">
                    <a:schemeClr val="tx1"/>
                  </a:outerShdw>
                </a:effectLst>
              </a:rPr>
              <a:t>【</a:t>
            </a:r>
            <a:r>
              <a:rPr lang="ja-JP" altLang="en-US" sz="4800" b="1" dirty="0">
                <a:ln w="9525">
                  <a:solidFill>
                    <a:schemeClr val="tx1"/>
                  </a:solidFill>
                  <a:prstDash val="solid"/>
                </a:ln>
                <a:solidFill>
                  <a:srgbClr val="FF0000"/>
                </a:solidFill>
                <a:effectLst>
                  <a:outerShdw blurRad="50800" dist="38100" dir="5400000" algn="ctr" rotWithShape="0">
                    <a:schemeClr val="tx1"/>
                  </a:outerShdw>
                </a:effectLst>
              </a:rPr>
              <a:t>書き込まれた側</a:t>
            </a:r>
            <a:r>
              <a:rPr lang="en-US" altLang="ja-JP" sz="4800" b="1" dirty="0">
                <a:ln w="9525">
                  <a:solidFill>
                    <a:schemeClr val="tx1"/>
                  </a:solidFill>
                  <a:prstDash val="solid"/>
                </a:ln>
                <a:solidFill>
                  <a:srgbClr val="FF0000"/>
                </a:solidFill>
                <a:effectLst>
                  <a:outerShdw blurRad="50800" dist="38100" dir="5400000" algn="ctr" rotWithShape="0">
                    <a:schemeClr val="tx1"/>
                  </a:outerShdw>
                </a:effectLst>
              </a:rPr>
              <a:t>】</a:t>
            </a:r>
          </a:p>
          <a:p>
            <a:pPr eaLnBrk="1" hangingPunct="1">
              <a:buSzPct val="100000"/>
              <a:defRPr/>
            </a:pPr>
            <a:r>
              <a:rPr lang="ja-JP" altLang="en-US" sz="4800" b="1" dirty="0">
                <a:ln w="9525">
                  <a:solidFill>
                    <a:schemeClr val="tx1"/>
                  </a:solidFill>
                  <a:prstDash val="solid"/>
                </a:ln>
                <a:solidFill>
                  <a:srgbClr val="FFC000"/>
                </a:solidFill>
                <a:effectLst>
                  <a:outerShdw blurRad="50800" dist="38100" dir="5400000" algn="ctr" rotWithShape="0">
                    <a:schemeClr val="tx1"/>
                  </a:outerShdw>
                </a:effectLst>
              </a:rPr>
              <a:t>　</a:t>
            </a:r>
            <a:r>
              <a:rPr lang="ja-JP" altLang="en-US" sz="4800" dirty="0">
                <a:ln w="0"/>
                <a:effectLst>
                  <a:outerShdw blurRad="38100" dist="19050" dir="2700000" algn="tl" rotWithShape="0">
                    <a:schemeClr val="dk1">
                      <a:alpha val="40000"/>
                    </a:schemeClr>
                  </a:outerShdw>
                </a:effectLst>
              </a:rPr>
              <a:t>書き込まれて嫌な思いをしたら、</a:t>
            </a:r>
            <a:endParaRPr lang="en-US" altLang="ja-JP" sz="4800" dirty="0">
              <a:ln w="0"/>
              <a:effectLst>
                <a:outerShdw blurRad="38100" dist="19050" dir="2700000" algn="tl" rotWithShape="0">
                  <a:schemeClr val="dk1">
                    <a:alpha val="40000"/>
                  </a:schemeClr>
                </a:outerShdw>
              </a:effectLst>
            </a:endParaRPr>
          </a:p>
          <a:p>
            <a:pPr eaLnBrk="1" hangingPunct="1">
              <a:buSzPct val="100000"/>
              <a:defRPr/>
            </a:pPr>
            <a:r>
              <a:rPr lang="ja-JP" altLang="en-US" sz="4800" dirty="0">
                <a:ln w="0"/>
                <a:effectLst>
                  <a:outerShdw blurRad="38100" dist="19050" dir="2700000" algn="tl" rotWithShape="0">
                    <a:schemeClr val="dk1">
                      <a:alpha val="40000"/>
                    </a:schemeClr>
                  </a:outerShdw>
                </a:effectLst>
              </a:rPr>
              <a:t>　どのように対処したらよいでしょ</a:t>
            </a:r>
            <a:endParaRPr lang="en-US" altLang="ja-JP" sz="4800" dirty="0">
              <a:ln w="0"/>
              <a:effectLst>
                <a:outerShdw blurRad="38100" dist="19050" dir="2700000" algn="tl" rotWithShape="0">
                  <a:schemeClr val="dk1">
                    <a:alpha val="40000"/>
                  </a:schemeClr>
                </a:outerShdw>
              </a:effectLst>
            </a:endParaRPr>
          </a:p>
          <a:p>
            <a:pPr eaLnBrk="1" hangingPunct="1">
              <a:buSzPct val="100000"/>
              <a:defRPr/>
            </a:pPr>
            <a:r>
              <a:rPr lang="ja-JP" altLang="en-US" sz="4800" dirty="0">
                <a:ln w="0"/>
                <a:effectLst>
                  <a:outerShdw blurRad="38100" dist="19050" dir="2700000" algn="tl" rotWithShape="0">
                    <a:schemeClr val="dk1">
                      <a:alpha val="40000"/>
                    </a:schemeClr>
                  </a:outerShdw>
                </a:effectLst>
              </a:rPr>
              <a:t>　うか？</a:t>
            </a:r>
          </a:p>
        </p:txBody>
      </p:sp>
      <p:sp>
        <p:nvSpPr>
          <p:cNvPr id="11269" name="テキスト ボックス 7"/>
          <p:cNvSpPr txBox="1">
            <a:spLocks noChangeArrowheads="1"/>
          </p:cNvSpPr>
          <p:nvPr/>
        </p:nvSpPr>
        <p:spPr bwMode="auto">
          <a:xfrm>
            <a:off x="80963" y="2000250"/>
            <a:ext cx="603250" cy="708025"/>
          </a:xfrm>
          <a:prstGeom prst="rect">
            <a:avLst/>
          </a:prstGeom>
          <a:solidFill>
            <a:srgbClr val="FFFF00"/>
          </a:solidFill>
          <a:ln w="38100">
            <a:solidFill>
              <a:schemeClr val="tx1"/>
            </a:solidFill>
            <a:miter lim="800000"/>
            <a:headEnd/>
            <a:tailEnd/>
          </a:ln>
        </p:spPr>
        <p:txBody>
          <a:bodyPr>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r>
              <a:rPr kumimoji="1" lang="ja-JP" altLang="en-US" sz="4000">
                <a:solidFill>
                  <a:srgbClr val="002060"/>
                </a:solidFill>
                <a:latin typeface="HGP創英角ﾎﾟｯﾌﾟ体" panose="040B0A00000000000000" pitchFamily="50" charset="-128"/>
                <a:ea typeface="HGP創英角ﾎﾟｯﾌﾟ体" panose="040B0A00000000000000" pitchFamily="50" charset="-128"/>
              </a:rPr>
              <a:t>Ｑ</a:t>
            </a:r>
          </a:p>
        </p:txBody>
      </p:sp>
      <p:sp>
        <p:nvSpPr>
          <p:cNvPr id="11270" name="テキスト ボックス 8"/>
          <p:cNvSpPr txBox="1">
            <a:spLocks noChangeArrowheads="1"/>
          </p:cNvSpPr>
          <p:nvPr/>
        </p:nvSpPr>
        <p:spPr bwMode="auto">
          <a:xfrm>
            <a:off x="82550" y="4227513"/>
            <a:ext cx="601663" cy="708025"/>
          </a:xfrm>
          <a:prstGeom prst="rect">
            <a:avLst/>
          </a:prstGeom>
          <a:solidFill>
            <a:srgbClr val="FFFF00"/>
          </a:solidFill>
          <a:ln w="38100">
            <a:solidFill>
              <a:schemeClr val="tx1"/>
            </a:solidFill>
            <a:miter lim="800000"/>
            <a:headEnd/>
            <a:tailEnd/>
          </a:ln>
        </p:spPr>
        <p:txBody>
          <a:bodyPr>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r>
              <a:rPr kumimoji="1" lang="ja-JP" altLang="en-US" sz="4000">
                <a:solidFill>
                  <a:srgbClr val="002060"/>
                </a:solidFill>
                <a:latin typeface="HGP創英角ﾎﾟｯﾌﾟ体" panose="040B0A00000000000000" pitchFamily="50" charset="-128"/>
                <a:ea typeface="HGP創英角ﾎﾟｯﾌﾟ体" panose="040B0A00000000000000" pitchFamily="50" charset="-128"/>
              </a:rPr>
              <a:t>Ｑ</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smtClean="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2291" name="正方形/長方形 2"/>
          <p:cNvGrpSpPr>
            <a:grpSpLocks/>
          </p:cNvGrpSpPr>
          <p:nvPr/>
        </p:nvGrpSpPr>
        <p:grpSpPr bwMode="auto">
          <a:xfrm>
            <a:off x="-30163" y="-30163"/>
            <a:ext cx="9240838" cy="868363"/>
            <a:chOff x="-19" y="-19"/>
            <a:chExt cx="5821" cy="914"/>
          </a:xfrm>
        </p:grpSpPr>
        <p:pic>
          <p:nvPicPr>
            <p:cNvPr id="12293"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400" b="1" dirty="0" smtClean="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④書き込む前に考えること</a:t>
              </a:r>
            </a:p>
          </p:txBody>
        </p:sp>
      </p:grpSp>
      <p:sp>
        <p:nvSpPr>
          <p:cNvPr id="16" name="テキスト ボックス 4"/>
          <p:cNvSpPr>
            <a:spLocks noChangeArrowheads="1"/>
          </p:cNvSpPr>
          <p:nvPr/>
        </p:nvSpPr>
        <p:spPr bwMode="auto">
          <a:xfrm>
            <a:off x="107504" y="836712"/>
            <a:ext cx="8928992" cy="58054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ts val="600"/>
              </a:spcBef>
              <a:spcAft>
                <a:spcPts val="0"/>
              </a:spcAft>
              <a:buSzPct val="100000"/>
              <a:defRPr/>
            </a:pPr>
            <a:r>
              <a:rPr lang="ja-JP" altLang="en-US" sz="2800" dirty="0" smtClean="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１．批判意見ですか？誹謗中傷ですか？</a:t>
            </a:r>
            <a:endParaRPr lang="en-US" altLang="ja-JP" sz="2800" dirty="0" smtClean="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0"/>
              </a:spcAft>
              <a:buSzPct val="100000"/>
              <a:defRPr/>
            </a:pPr>
            <a:r>
              <a:rPr lang="ja-JP" altLang="en-US" sz="28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正義感から書き込んだとしても、相手の人格を否定する書き込みは誹謗中傷です。</a:t>
            </a:r>
            <a:endParaRPr lang="en-US" altLang="ja-JP" sz="28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0"/>
              </a:spcAft>
              <a:buSzPct val="100000"/>
              <a:defRPr/>
            </a:pPr>
            <a:r>
              <a:rPr lang="ja-JP" altLang="en-US" sz="2800" dirty="0" smtClean="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２．自分を名乗って投稿できる内容ですか？</a:t>
            </a:r>
            <a:endParaRPr lang="en-US" altLang="ja-JP" sz="2800" dirty="0" smtClean="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0"/>
              </a:spcAft>
              <a:buSzPct val="100000"/>
              <a:defRPr/>
            </a:pPr>
            <a:r>
              <a:rPr lang="ja-JP" altLang="en-US" sz="28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匿名だからという理由で、攻撃的な内容を書き込んではいけません。</a:t>
            </a:r>
            <a:endParaRPr lang="en-US" altLang="ja-JP" sz="28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0"/>
              </a:spcAft>
              <a:buSzPct val="100000"/>
              <a:defRPr/>
            </a:pPr>
            <a:r>
              <a:rPr lang="ja-JP" altLang="en-US" sz="2800" dirty="0" smtClean="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３．一瞬の怒りにまかせて書き込んでいませんか？</a:t>
            </a:r>
            <a:endParaRPr lang="en-US" altLang="ja-JP" sz="2800" dirty="0" smtClean="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0"/>
              </a:spcAft>
              <a:buSzPct val="100000"/>
              <a:defRPr/>
            </a:pPr>
            <a:r>
              <a:rPr lang="ja-JP" altLang="en-US" sz="28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怒りの「はけ口」として書き込んではいけません。</a:t>
            </a:r>
            <a:endParaRPr lang="en-US" altLang="ja-JP" sz="28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0"/>
              </a:spcAft>
              <a:buSzPct val="100000"/>
              <a:defRPr/>
            </a:pPr>
            <a:r>
              <a:rPr lang="ja-JP" altLang="en-US" sz="2800" dirty="0" smtClean="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４．相手の個人情報が入っていません</a:t>
            </a:r>
            <a:r>
              <a:rPr lang="ja-JP" altLang="en-US" sz="28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か？</a:t>
            </a:r>
            <a:endParaRPr lang="en-US" altLang="ja-JP" sz="28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0"/>
              </a:spcAft>
              <a:buSzPct val="100000"/>
              <a:defRPr/>
            </a:pPr>
            <a:r>
              <a:rPr lang="ja-JP" altLang="en-US"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a:t>
            </a:r>
            <a:r>
              <a:rPr lang="ja-JP" altLang="en-US" sz="28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個人が特定できる内容は、相手のプライバシーを侵害しています。</a:t>
            </a:r>
            <a:endParaRPr lang="ja-JP" altLang="en-US"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0"/>
              </a:spcBef>
              <a:spcAft>
                <a:spcPts val="0"/>
              </a:spcAft>
              <a:buSzPct val="100000"/>
              <a:defRPr/>
            </a:pPr>
            <a:endParaRPr lang="ja-JP" altLang="en-US" sz="3200" dirty="0" smtClean="0">
              <a:effectLst>
                <a:outerShdw blurRad="38100" dist="38100" dir="2700000" algn="tl">
                  <a:srgbClr val="C0C0C0"/>
                </a:outerShdw>
              </a:effectLst>
              <a:latin typeface="A-OTF 新ゴ Pro L" pitchFamily="34" charset="-128"/>
              <a:ea typeface="A-OTF 新ゴ Pro L"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Effect transition="in" filter="fade">
                                      <p:cBhvr>
                                        <p:cTn id="7" dur="500"/>
                                        <p:tgtEl>
                                          <p:spTgt spid="16">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6">
                                            <p:txEl>
                                              <p:pRg st="1" end="1"/>
                                            </p:txEl>
                                          </p:spTgt>
                                        </p:tgtEl>
                                        <p:attrNameLst>
                                          <p:attrName>style.visibility</p:attrName>
                                        </p:attrNameLst>
                                      </p:cBhvr>
                                      <p:to>
                                        <p:strVal val="visible"/>
                                      </p:to>
                                    </p:set>
                                    <p:animEffect transition="in" filter="fade">
                                      <p:cBhvr>
                                        <p:cTn id="10" dur="500"/>
                                        <p:tgtEl>
                                          <p:spTgt spid="16">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animEffect transition="in" filter="fade">
                                      <p:cBhvr>
                                        <p:cTn id="15" dur="500"/>
                                        <p:tgtEl>
                                          <p:spTgt spid="16">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16">
                                            <p:txEl>
                                              <p:pRg st="3" end="3"/>
                                            </p:txEl>
                                          </p:spTgt>
                                        </p:tgtEl>
                                        <p:attrNameLst>
                                          <p:attrName>style.visibility</p:attrName>
                                        </p:attrNameLst>
                                      </p:cBhvr>
                                      <p:to>
                                        <p:strVal val="visible"/>
                                      </p:to>
                                    </p:set>
                                    <p:animEffect transition="in" filter="fade">
                                      <p:cBhvr>
                                        <p:cTn id="18" dur="500"/>
                                        <p:tgtEl>
                                          <p:spTgt spid="16">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animEffect transition="in" filter="fade">
                                      <p:cBhvr>
                                        <p:cTn id="23" dur="500"/>
                                        <p:tgtEl>
                                          <p:spTgt spid="16">
                                            <p:txEl>
                                              <p:pRg st="4" end="4"/>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16">
                                            <p:txEl>
                                              <p:pRg st="5" end="5"/>
                                            </p:txEl>
                                          </p:spTgt>
                                        </p:tgtEl>
                                        <p:attrNameLst>
                                          <p:attrName>style.visibility</p:attrName>
                                        </p:attrNameLst>
                                      </p:cBhvr>
                                      <p:to>
                                        <p:strVal val="visible"/>
                                      </p:to>
                                    </p:set>
                                    <p:animEffect transition="in" filter="fade">
                                      <p:cBhvr>
                                        <p:cTn id="26" dur="500"/>
                                        <p:tgtEl>
                                          <p:spTgt spid="16">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animEffect transition="in" filter="fade">
                                      <p:cBhvr>
                                        <p:cTn id="31" dur="500"/>
                                        <p:tgtEl>
                                          <p:spTgt spid="16">
                                            <p:txEl>
                                              <p:pRg st="6" end="6"/>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16">
                                            <p:txEl>
                                              <p:pRg st="7" end="7"/>
                                            </p:txEl>
                                          </p:spTgt>
                                        </p:tgtEl>
                                        <p:attrNameLst>
                                          <p:attrName>style.visibility</p:attrName>
                                        </p:attrNameLst>
                                      </p:cBhvr>
                                      <p:to>
                                        <p:strVal val="visible"/>
                                      </p:to>
                                    </p:set>
                                    <p:animEffect transition="in" filter="fade">
                                      <p:cBhvr>
                                        <p:cTn id="34" dur="500"/>
                                        <p:tgtEl>
                                          <p:spTgt spid="1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smtClean="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3315" name="正方形/長方形 2"/>
          <p:cNvGrpSpPr>
            <a:grpSpLocks/>
          </p:cNvGrpSpPr>
          <p:nvPr/>
        </p:nvGrpSpPr>
        <p:grpSpPr bwMode="auto">
          <a:xfrm>
            <a:off x="-30163" y="-30163"/>
            <a:ext cx="9240838" cy="868363"/>
            <a:chOff x="-19" y="-19"/>
            <a:chExt cx="5821" cy="914"/>
          </a:xfrm>
        </p:grpSpPr>
        <p:pic>
          <p:nvPicPr>
            <p:cNvPr id="13317"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400" b="1" dirty="0" smtClean="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⑤書き込まれた側の対処法</a:t>
              </a:r>
            </a:p>
          </p:txBody>
        </p:sp>
      </p:grpSp>
      <p:sp>
        <p:nvSpPr>
          <p:cNvPr id="16" name="テキスト ボックス 4"/>
          <p:cNvSpPr>
            <a:spLocks noChangeArrowheads="1"/>
          </p:cNvSpPr>
          <p:nvPr/>
        </p:nvSpPr>
        <p:spPr bwMode="auto">
          <a:xfrm>
            <a:off x="250825" y="981075"/>
            <a:ext cx="8893175" cy="58054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ts val="600"/>
              </a:spcBef>
              <a:spcAft>
                <a:spcPts val="600"/>
              </a:spcAft>
              <a:buSzPct val="100000"/>
              <a:defRPr/>
            </a:pPr>
            <a:r>
              <a:rPr lang="ja-JP" altLang="en-US" sz="2800" dirty="0" smtClean="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１．信頼できる大人に相談する</a:t>
            </a:r>
            <a:endParaRPr lang="en-US" altLang="ja-JP" sz="2800" dirty="0" smtClean="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600"/>
              </a:spcAft>
              <a:buSzPct val="100000"/>
              <a:defRPr/>
            </a:pPr>
            <a:r>
              <a:rPr lang="ja-JP" altLang="en-US" sz="28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不安や悩みをひとりでかかえないで、先生や保護者、専門窓口に相談しましょう。</a:t>
            </a:r>
            <a:endParaRPr lang="en-US" altLang="ja-JP" sz="28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600"/>
              </a:spcAft>
              <a:buSzPct val="100000"/>
              <a:defRPr/>
            </a:pPr>
            <a:r>
              <a:rPr lang="ja-JP" altLang="en-US" sz="2800" dirty="0" smtClean="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２．書き込みを「見えなくする」設定をする</a:t>
            </a:r>
            <a:endParaRPr lang="en-US" altLang="ja-JP" sz="2800" dirty="0" smtClean="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600"/>
              </a:spcAft>
              <a:buSzPct val="100000"/>
              <a:defRPr/>
            </a:pPr>
            <a:r>
              <a:rPr lang="ja-JP" altLang="en-US" sz="28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書き込みの非表示（ミュート</a:t>
            </a:r>
            <a:r>
              <a:rPr lang="ja-JP" altLang="en-US" sz="28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a:t>
            </a:r>
            <a:r>
              <a:rPr lang="ja-JP" altLang="en-US" sz="28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や、つながり自体を断つ機能（ブロック）などで、見えなくしましょう。</a:t>
            </a:r>
            <a:endParaRPr lang="en-US" altLang="ja-JP" sz="28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600"/>
              </a:spcAft>
              <a:buSzPct val="100000"/>
              <a:defRPr/>
            </a:pPr>
            <a:r>
              <a:rPr lang="ja-JP" altLang="en-US" sz="2800" dirty="0" smtClean="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３．書き込みの削除を依頼する</a:t>
            </a:r>
            <a:endParaRPr lang="en-US" altLang="ja-JP" sz="2800" dirty="0" smtClean="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600"/>
              </a:spcAft>
              <a:buSzPct val="100000"/>
              <a:defRPr/>
            </a:pPr>
            <a:r>
              <a:rPr lang="ja-JP" altLang="en-US" sz="28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先生や保護者</a:t>
            </a:r>
            <a:r>
              <a:rPr lang="ja-JP" altLang="en-US" sz="28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に伝えて、</a:t>
            </a:r>
            <a:r>
              <a:rPr lang="ja-JP" altLang="en-US" sz="28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書き込まれた内容の</a:t>
            </a:r>
            <a:r>
              <a:rPr lang="ja-JP" altLang="en-US" sz="28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削除方法を相談して</a:t>
            </a:r>
            <a:r>
              <a:rPr lang="ja-JP" altLang="en-US" sz="28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みましょう。</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Effect transition="in" filter="fade">
                                      <p:cBhvr>
                                        <p:cTn id="7" dur="500"/>
                                        <p:tgtEl>
                                          <p:spTgt spid="16">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6">
                                            <p:txEl>
                                              <p:pRg st="1" end="1"/>
                                            </p:txEl>
                                          </p:spTgt>
                                        </p:tgtEl>
                                        <p:attrNameLst>
                                          <p:attrName>style.visibility</p:attrName>
                                        </p:attrNameLst>
                                      </p:cBhvr>
                                      <p:to>
                                        <p:strVal val="visible"/>
                                      </p:to>
                                    </p:set>
                                    <p:animEffect transition="in" filter="fade">
                                      <p:cBhvr>
                                        <p:cTn id="10" dur="500"/>
                                        <p:tgtEl>
                                          <p:spTgt spid="16">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animEffect transition="in" filter="fade">
                                      <p:cBhvr>
                                        <p:cTn id="15" dur="500"/>
                                        <p:tgtEl>
                                          <p:spTgt spid="16">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16">
                                            <p:txEl>
                                              <p:pRg st="3" end="3"/>
                                            </p:txEl>
                                          </p:spTgt>
                                        </p:tgtEl>
                                        <p:attrNameLst>
                                          <p:attrName>style.visibility</p:attrName>
                                        </p:attrNameLst>
                                      </p:cBhvr>
                                      <p:to>
                                        <p:strVal val="visible"/>
                                      </p:to>
                                    </p:set>
                                    <p:animEffect transition="in" filter="fade">
                                      <p:cBhvr>
                                        <p:cTn id="18" dur="500"/>
                                        <p:tgtEl>
                                          <p:spTgt spid="16">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animEffect transition="in" filter="fade">
                                      <p:cBhvr>
                                        <p:cTn id="23" dur="500"/>
                                        <p:tgtEl>
                                          <p:spTgt spid="16">
                                            <p:txEl>
                                              <p:pRg st="4" end="4"/>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16">
                                            <p:txEl>
                                              <p:pRg st="5" end="5"/>
                                            </p:txEl>
                                          </p:spTgt>
                                        </p:tgtEl>
                                        <p:attrNameLst>
                                          <p:attrName>style.visibility</p:attrName>
                                        </p:attrNameLst>
                                      </p:cBhvr>
                                      <p:to>
                                        <p:strVal val="visible"/>
                                      </p:to>
                                    </p:set>
                                    <p:animEffect transition="in" filter="fade">
                                      <p:cBhvr>
                                        <p:cTn id="26" dur="500"/>
                                        <p:tgtEl>
                                          <p:spTgt spid="1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smtClean="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pic>
        <p:nvPicPr>
          <p:cNvPr id="14339"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30163" y="-30163"/>
            <a:ext cx="9240838" cy="868363"/>
          </a:xfrm>
          <a:prstGeom prst="rect">
            <a:avLst/>
          </a:prstGeom>
          <a:solidFill>
            <a:srgbClr val="FFFFFF"/>
          </a:solidFill>
          <a:ln>
            <a:noFill/>
          </a:ln>
          <a:effectLst>
            <a:outerShdw dist="35921" dir="2700000" algn="ctr" rotWithShape="0">
              <a:schemeClr val="bg2"/>
            </a:outerShdw>
          </a:effectLst>
          <a:extLst>
            <a:ext uri="{91240B29-F687-4F45-9708-019B960494DF}">
              <a14:hiddenLine xmlns:a14="http://schemas.microsoft.com/office/drawing/2010/main" w="9525" algn="ctr">
                <a:solidFill>
                  <a:srgbClr val="000000"/>
                </a:solidFill>
                <a:miter lim="800000"/>
                <a:headEnd/>
                <a:tailEnd/>
              </a14:hiddenLine>
            </a:ext>
          </a:extLst>
        </p:spPr>
      </p:pic>
      <p:sp>
        <p:nvSpPr>
          <p:cNvPr id="89922" name="Rectangle 834"/>
          <p:cNvSpPr>
            <a:spLocks noChangeArrowheads="1"/>
          </p:cNvSpPr>
          <p:nvPr/>
        </p:nvSpPr>
        <p:spPr bwMode="auto">
          <a:xfrm>
            <a:off x="0" y="-12700"/>
            <a:ext cx="9144000" cy="765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400" b="1" dirty="0" smtClean="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⑥注意してほしいポイント</a:t>
            </a:r>
          </a:p>
        </p:txBody>
      </p:sp>
      <p:sp>
        <p:nvSpPr>
          <p:cNvPr id="16" name="テキスト ボックス 4"/>
          <p:cNvSpPr>
            <a:spLocks noChangeArrowheads="1"/>
          </p:cNvSpPr>
          <p:nvPr/>
        </p:nvSpPr>
        <p:spPr bwMode="auto">
          <a:xfrm>
            <a:off x="251520" y="831850"/>
            <a:ext cx="8424863" cy="58054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ts val="600"/>
              </a:spcBef>
              <a:spcAft>
                <a:spcPts val="600"/>
              </a:spcAft>
              <a:buSzPct val="100000"/>
              <a:defRPr/>
            </a:pPr>
            <a:r>
              <a:rPr lang="ja-JP" altLang="en-US" sz="2800" dirty="0" smtClean="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１．匿名で書き込んだとしても、サーバのログ</a:t>
            </a:r>
            <a:endParaRPr lang="en-US" altLang="ja-JP" sz="2800" dirty="0" smtClean="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600"/>
              </a:spcAft>
              <a:buSzPct val="100000"/>
              <a:defRPr/>
            </a:pPr>
            <a:r>
              <a:rPr lang="ja-JP" altLang="en-US" sz="28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a:t>
            </a:r>
            <a:r>
              <a:rPr lang="ja-JP" altLang="en-US" sz="2800" dirty="0" smtClean="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（履歴）などにより書き込んだ人を特定できます</a:t>
            </a:r>
            <a:endParaRPr lang="en-US" altLang="ja-JP" sz="2800" dirty="0" smtClean="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600"/>
              </a:spcAft>
              <a:buSzPct val="100000"/>
              <a:defRPr/>
            </a:pPr>
            <a:r>
              <a:rPr lang="ja-JP" altLang="en-US" sz="28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被害者からの情報開示請求により、発信者を特定できます。自分の書き込みに責任をもちましょう。</a:t>
            </a:r>
            <a:endParaRPr lang="en-US" altLang="ja-JP" sz="28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600"/>
              </a:spcAft>
              <a:buSzPct val="100000"/>
              <a:defRPr/>
            </a:pPr>
            <a:r>
              <a:rPr lang="ja-JP" altLang="en-US" sz="2800" dirty="0" smtClean="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２．被害者の訴えにより、</a:t>
            </a:r>
            <a:r>
              <a:rPr lang="ja-JP" altLang="en-US" sz="28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法律</a:t>
            </a:r>
            <a:r>
              <a:rPr lang="ja-JP" altLang="en-US" sz="2800" dirty="0" smtClean="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で罪に問われる場合　</a:t>
            </a:r>
            <a:endParaRPr lang="en-US" altLang="ja-JP" sz="2800" dirty="0" smtClean="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600"/>
              </a:spcAft>
              <a:buSzPct val="100000"/>
              <a:defRPr/>
            </a:pPr>
            <a:r>
              <a:rPr lang="ja-JP" altLang="en-US" sz="2800" dirty="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a:t>
            </a:r>
            <a:r>
              <a:rPr lang="ja-JP" altLang="en-US" sz="2800" dirty="0" smtClean="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があります</a:t>
            </a:r>
            <a:endParaRPr lang="en-US" altLang="ja-JP" sz="2800" dirty="0" smtClean="0">
              <a:solidFill>
                <a:srgbClr val="FF00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600"/>
              </a:spcBef>
              <a:spcAft>
                <a:spcPts val="600"/>
              </a:spcAft>
              <a:buSzPct val="100000"/>
              <a:defRPr/>
            </a:pPr>
            <a:r>
              <a:rPr lang="ja-JP" altLang="en-US" sz="28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他人を傷つける乱暴な書き込みは、侮辱罪、名誉棄損罪、岐阜県迷惑行為防止条例違反などに該当する場合があります。</a:t>
            </a:r>
          </a:p>
        </p:txBody>
      </p:sp>
      <p:sp>
        <p:nvSpPr>
          <p:cNvPr id="3" name="フローチャート: 抜出し 2"/>
          <p:cNvSpPr/>
          <p:nvPr/>
        </p:nvSpPr>
        <p:spPr>
          <a:xfrm>
            <a:off x="6321425" y="66675"/>
            <a:ext cx="914400" cy="703263"/>
          </a:xfrm>
          <a:prstGeom prst="flowChartExtract">
            <a:avLst/>
          </a:prstGeom>
          <a:solidFill>
            <a:srgbClr val="FFFF00"/>
          </a:soli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SzPct val="100000"/>
              <a:defRPr/>
            </a:pPr>
            <a:endParaRPr kumimoji="1" lang="ja-JP" altLang="en-US" sz="9600" dirty="0">
              <a:solidFill>
                <a:schemeClr val="tx1"/>
              </a:solidFill>
            </a:endParaRPr>
          </a:p>
        </p:txBody>
      </p:sp>
      <p:sp>
        <p:nvSpPr>
          <p:cNvPr id="14343" name="テキスト ボックス 3"/>
          <p:cNvSpPr txBox="1">
            <a:spLocks noChangeArrowheads="1"/>
          </p:cNvSpPr>
          <p:nvPr/>
        </p:nvSpPr>
        <p:spPr bwMode="auto">
          <a:xfrm>
            <a:off x="6435725" y="187325"/>
            <a:ext cx="800100" cy="550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a:defRPr>
                <a:solidFill>
                  <a:schemeClr val="tx1"/>
                </a:solidFill>
                <a:latin typeface="Arial" panose="020B0604020202020204" pitchFamily="34" charset="0"/>
                <a:ea typeface="ＭＳ Ｐゴシック" panose="020B0600070205080204" pitchFamily="50" charset="-128"/>
              </a:defRPr>
            </a:lvl1pPr>
            <a:lvl2pPr marL="742950" indent="-285750">
              <a:defRPr>
                <a:solidFill>
                  <a:schemeClr val="tx1"/>
                </a:solidFill>
                <a:latin typeface="Arial" panose="020B0604020202020204" pitchFamily="34" charset="0"/>
                <a:ea typeface="ＭＳ Ｐゴシック" panose="020B0600070205080204" pitchFamily="50" charset="-128"/>
              </a:defRPr>
            </a:lvl2pPr>
            <a:lvl3pPr marL="1143000" indent="-228600">
              <a:defRPr>
                <a:solidFill>
                  <a:schemeClr val="tx1"/>
                </a:solidFill>
                <a:latin typeface="Arial" panose="020B0604020202020204" pitchFamily="34" charset="0"/>
                <a:ea typeface="ＭＳ Ｐゴシック" panose="020B0600070205080204" pitchFamily="50" charset="-128"/>
              </a:defRPr>
            </a:lvl3pPr>
            <a:lvl4pPr marL="1600200" indent="-228600">
              <a:defRPr>
                <a:solidFill>
                  <a:schemeClr val="tx1"/>
                </a:solidFill>
                <a:latin typeface="Arial" panose="020B0604020202020204" pitchFamily="34" charset="0"/>
                <a:ea typeface="ＭＳ Ｐゴシック" panose="020B0600070205080204" pitchFamily="50" charset="-128"/>
              </a:defRPr>
            </a:lvl4pPr>
            <a:lvl5pPr marL="2057400" indent="-228600">
              <a:defRPr>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50" charset="-128"/>
              </a:defRPr>
            </a:lvl9pPr>
          </a:lstStyle>
          <a:p>
            <a:pPr eaLnBrk="1" hangingPunct="1">
              <a:buSzPct val="100000"/>
            </a:pPr>
            <a:r>
              <a:rPr kumimoji="1" lang="ja-JP" altLang="en-US" sz="4000">
                <a:latin typeface="HGP創英角ｺﾞｼｯｸUB" panose="020B0900000000000000" pitchFamily="50" charset="-128"/>
                <a:ea typeface="HGP創英角ｺﾞｼｯｸUB" panose="020B0900000000000000" pitchFamily="50" charset="-128"/>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Effect transition="in" filter="fade">
                                      <p:cBhvr>
                                        <p:cTn id="7" dur="500"/>
                                        <p:tgtEl>
                                          <p:spTgt spid="16">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6">
                                            <p:txEl>
                                              <p:pRg st="1" end="1"/>
                                            </p:txEl>
                                          </p:spTgt>
                                        </p:tgtEl>
                                        <p:attrNameLst>
                                          <p:attrName>style.visibility</p:attrName>
                                        </p:attrNameLst>
                                      </p:cBhvr>
                                      <p:to>
                                        <p:strVal val="visible"/>
                                      </p:to>
                                    </p:set>
                                    <p:animEffect transition="in" filter="fade">
                                      <p:cBhvr>
                                        <p:cTn id="10" dur="500"/>
                                        <p:tgtEl>
                                          <p:spTgt spid="16">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animEffect transition="in" filter="fade">
                                      <p:cBhvr>
                                        <p:cTn id="13" dur="500"/>
                                        <p:tgtEl>
                                          <p:spTgt spid="16">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16">
                                            <p:txEl>
                                              <p:pRg st="3" end="3"/>
                                            </p:txEl>
                                          </p:spTgt>
                                        </p:tgtEl>
                                        <p:attrNameLst>
                                          <p:attrName>style.visibility</p:attrName>
                                        </p:attrNameLst>
                                      </p:cBhvr>
                                      <p:to>
                                        <p:strVal val="visible"/>
                                      </p:to>
                                    </p:set>
                                    <p:animEffect transition="in" filter="fade">
                                      <p:cBhvr>
                                        <p:cTn id="18" dur="500"/>
                                        <p:tgtEl>
                                          <p:spTgt spid="16">
                                            <p:txEl>
                                              <p:pRg st="3" end="3"/>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16">
                                            <p:txEl>
                                              <p:pRg st="4" end="4"/>
                                            </p:txEl>
                                          </p:spTgt>
                                        </p:tgtEl>
                                        <p:attrNameLst>
                                          <p:attrName>style.visibility</p:attrName>
                                        </p:attrNameLst>
                                      </p:cBhvr>
                                      <p:to>
                                        <p:strVal val="visible"/>
                                      </p:to>
                                    </p:set>
                                    <p:animEffect transition="in" filter="fade">
                                      <p:cBhvr>
                                        <p:cTn id="21" dur="500"/>
                                        <p:tgtEl>
                                          <p:spTgt spid="16">
                                            <p:txEl>
                                              <p:pRg st="4" end="4"/>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16">
                                            <p:txEl>
                                              <p:pRg st="5" end="5"/>
                                            </p:txEl>
                                          </p:spTgt>
                                        </p:tgtEl>
                                        <p:attrNameLst>
                                          <p:attrName>style.visibility</p:attrName>
                                        </p:attrNameLst>
                                      </p:cBhvr>
                                      <p:to>
                                        <p:strVal val="visible"/>
                                      </p:to>
                                    </p:set>
                                    <p:animEffect transition="in" filter="fade">
                                      <p:cBhvr>
                                        <p:cTn id="24" dur="500"/>
                                        <p:tgtEl>
                                          <p:spTgt spid="1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smtClean="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5363" name="正方形/長方形 2"/>
          <p:cNvGrpSpPr>
            <a:grpSpLocks/>
          </p:cNvGrpSpPr>
          <p:nvPr/>
        </p:nvGrpSpPr>
        <p:grpSpPr bwMode="auto">
          <a:xfrm>
            <a:off x="-30163" y="-30163"/>
            <a:ext cx="9240838" cy="1226915"/>
            <a:chOff x="-19" y="-19"/>
            <a:chExt cx="5821" cy="914"/>
          </a:xfrm>
        </p:grpSpPr>
        <p:pic>
          <p:nvPicPr>
            <p:cNvPr id="15366"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3200" b="1" dirty="0" smtClean="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⑦新型コロナウイルス</a:t>
              </a:r>
              <a:r>
                <a:rPr lang="ja-JP" altLang="en-US" sz="32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の</a:t>
              </a:r>
              <a:r>
                <a:rPr lang="ja-JP" altLang="en-US" sz="3200" b="1" dirty="0" smtClean="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感染者等に対する偏見や　</a:t>
              </a:r>
              <a:endParaRPr lang="en-US" altLang="ja-JP" sz="3200" b="1" dirty="0" smtClean="0">
                <a:solidFill>
                  <a:srgbClr val="FFFFFF"/>
                </a:solidFill>
                <a:effectLst>
                  <a:outerShdw blurRad="38100" dist="38100" dir="2700000" algn="tl">
                    <a:srgbClr val="C0C0C0"/>
                  </a:outerShdw>
                </a:effectLst>
                <a:latin typeface="ＭＳ Ｐゴシック" panose="020B0600070205080204" pitchFamily="50" charset="-128"/>
                <a:ea typeface="AR隷書体M" charset="-128"/>
              </a:endParaRPr>
            </a:p>
            <a:p>
              <a:pPr eaLnBrk="1" hangingPunct="1">
                <a:buSzPct val="100000"/>
                <a:defRPr/>
              </a:pPr>
              <a:r>
                <a:rPr lang="ja-JP" altLang="en-US" sz="3200" b="1" dirty="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　</a:t>
              </a:r>
              <a:r>
                <a:rPr lang="ja-JP" altLang="en-US" sz="3200" b="1" dirty="0" smtClean="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 差別などの書き込み禁止</a:t>
              </a:r>
            </a:p>
          </p:txBody>
        </p:sp>
      </p:grpSp>
      <p:sp>
        <p:nvSpPr>
          <p:cNvPr id="16" name="テキスト ボックス 4"/>
          <p:cNvSpPr>
            <a:spLocks noChangeArrowheads="1"/>
          </p:cNvSpPr>
          <p:nvPr/>
        </p:nvSpPr>
        <p:spPr bwMode="auto">
          <a:xfrm>
            <a:off x="0" y="1052736"/>
            <a:ext cx="9143999" cy="410635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ts val="0"/>
              </a:spcBef>
              <a:spcAft>
                <a:spcPts val="0"/>
              </a:spcAft>
              <a:buSzPct val="100000"/>
              <a:defRPr/>
            </a:pPr>
            <a:r>
              <a:rPr lang="ja-JP" altLang="en-US" sz="32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１．感染した方や濃厚接触した方などをＳＮＳ等</a:t>
            </a:r>
            <a:endParaRPr lang="en-US" altLang="ja-JP" sz="32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0"/>
              </a:spcBef>
              <a:spcAft>
                <a:spcPts val="0"/>
              </a:spcAft>
              <a:buSzPct val="100000"/>
              <a:defRPr/>
            </a:pPr>
            <a:r>
              <a:rPr lang="ja-JP" altLang="en-US"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a:t>
            </a:r>
            <a:r>
              <a:rPr lang="ja-JP" altLang="en-US" sz="32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で詮索しない</a:t>
            </a:r>
            <a:endParaRPr lang="en-US" altLang="ja-JP" sz="32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0"/>
              </a:spcBef>
              <a:spcAft>
                <a:spcPts val="0"/>
              </a:spcAft>
              <a:buSzPct val="100000"/>
              <a:defRPr/>
            </a:pPr>
            <a:r>
              <a:rPr lang="ja-JP" altLang="en-US" sz="32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２．感染した方や感染した方が所属する学校・会</a:t>
            </a:r>
            <a:endParaRPr lang="en-US" altLang="ja-JP" sz="32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0"/>
              </a:spcBef>
              <a:spcAft>
                <a:spcPts val="0"/>
              </a:spcAft>
              <a:buSzPct val="100000"/>
              <a:defRPr/>
            </a:pPr>
            <a:r>
              <a:rPr lang="ja-JP" altLang="en-US"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a:t>
            </a:r>
            <a:r>
              <a:rPr lang="ja-JP" altLang="en-US" sz="32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社等について、ＳＮＳ等で誹謗中傷しない</a:t>
            </a:r>
            <a:endParaRPr lang="en-US" altLang="ja-JP" sz="32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0"/>
              </a:spcBef>
              <a:spcAft>
                <a:spcPts val="0"/>
              </a:spcAft>
              <a:buSzPct val="100000"/>
              <a:defRPr/>
            </a:pPr>
            <a:r>
              <a:rPr lang="ja-JP" altLang="en-US" sz="32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３．治療にあたる医療従事者や社会機能の維持に　</a:t>
            </a:r>
            <a:endParaRPr lang="en-US" altLang="ja-JP" sz="32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0"/>
              </a:spcBef>
              <a:spcAft>
                <a:spcPts val="0"/>
              </a:spcAft>
              <a:buSzPct val="100000"/>
              <a:defRPr/>
            </a:pPr>
            <a:r>
              <a:rPr lang="ja-JP" altLang="en-US"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a:t>
            </a:r>
            <a:r>
              <a:rPr lang="ja-JP" altLang="en-US" sz="32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あたる方とその家族等に対して、ＳＮＳ等で誹</a:t>
            </a:r>
            <a:endParaRPr lang="en-US" altLang="ja-JP" sz="32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a:p>
            <a:pPr eaLnBrk="1" hangingPunct="1">
              <a:spcBef>
                <a:spcPts val="0"/>
              </a:spcBef>
              <a:spcAft>
                <a:spcPts val="0"/>
              </a:spcAft>
              <a:buSzPct val="100000"/>
              <a:defRPr/>
            </a:pPr>
            <a:r>
              <a:rPr lang="ja-JP" altLang="en-US" sz="3200" dirty="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a:t>
            </a:r>
            <a:r>
              <a:rPr lang="ja-JP" altLang="en-US" sz="32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謗中傷しない</a:t>
            </a:r>
            <a:endParaRPr lang="en-US" altLang="ja-JP" sz="32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endParaRPr>
          </a:p>
        </p:txBody>
      </p:sp>
      <p:sp>
        <p:nvSpPr>
          <p:cNvPr id="7" name="テキスト ボックス 4"/>
          <p:cNvSpPr>
            <a:spLocks noChangeArrowheads="1"/>
          </p:cNvSpPr>
          <p:nvPr/>
        </p:nvSpPr>
        <p:spPr bwMode="auto">
          <a:xfrm>
            <a:off x="107505" y="4509119"/>
            <a:ext cx="8928992" cy="1879501"/>
          </a:xfrm>
          <a:prstGeom prst="rect">
            <a:avLst/>
          </a:prstGeom>
          <a:solidFill>
            <a:srgbClr val="002060"/>
          </a:solidFill>
          <a:ln>
            <a:noFill/>
          </a:ln>
          <a:effec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ts val="600"/>
              </a:spcBef>
              <a:spcAft>
                <a:spcPts val="600"/>
              </a:spcAft>
              <a:buSzPct val="100000"/>
              <a:defRPr/>
            </a:pPr>
            <a:r>
              <a:rPr lang="ja-JP" altLang="en-US" sz="2800" dirty="0" smtClean="0">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　</a:t>
            </a:r>
            <a:r>
              <a:rPr lang="ja-JP" altLang="en-US" sz="2800" dirty="0" smtClean="0">
                <a:solidFill>
                  <a:schemeClr val="bg1"/>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新型コロナウイルスには</a:t>
            </a:r>
            <a:r>
              <a:rPr lang="ja-JP" altLang="en-US" sz="2800" u="sng" dirty="0" smtClean="0">
                <a:solidFill>
                  <a:srgbClr val="FFFF00"/>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誰もが感染する</a:t>
            </a:r>
            <a:r>
              <a:rPr lang="ja-JP" altLang="en-US" sz="2800" dirty="0" smtClean="0">
                <a:solidFill>
                  <a:schemeClr val="bg1"/>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可能性があります。学校やクラスの中で感染することは悪いことだという雰囲気にならないよう、感染について正しく理解しましょう。</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Effect transition="in" filter="fade">
                                      <p:cBhvr>
                                        <p:cTn id="7" dur="500"/>
                                        <p:tgtEl>
                                          <p:spTgt spid="16">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6">
                                            <p:txEl>
                                              <p:pRg st="1" end="1"/>
                                            </p:txEl>
                                          </p:spTgt>
                                        </p:tgtEl>
                                        <p:attrNameLst>
                                          <p:attrName>style.visibility</p:attrName>
                                        </p:attrNameLst>
                                      </p:cBhvr>
                                      <p:to>
                                        <p:strVal val="visible"/>
                                      </p:to>
                                    </p:set>
                                    <p:animEffect transition="in" filter="fade">
                                      <p:cBhvr>
                                        <p:cTn id="10" dur="500"/>
                                        <p:tgtEl>
                                          <p:spTgt spid="16">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animEffect transition="in" filter="fade">
                                      <p:cBhvr>
                                        <p:cTn id="15" dur="500"/>
                                        <p:tgtEl>
                                          <p:spTgt spid="16">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16">
                                            <p:txEl>
                                              <p:pRg st="3" end="3"/>
                                            </p:txEl>
                                          </p:spTgt>
                                        </p:tgtEl>
                                        <p:attrNameLst>
                                          <p:attrName>style.visibility</p:attrName>
                                        </p:attrNameLst>
                                      </p:cBhvr>
                                      <p:to>
                                        <p:strVal val="visible"/>
                                      </p:to>
                                    </p:set>
                                    <p:animEffect transition="in" filter="fade">
                                      <p:cBhvr>
                                        <p:cTn id="18" dur="500"/>
                                        <p:tgtEl>
                                          <p:spTgt spid="16">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animEffect transition="in" filter="fade">
                                      <p:cBhvr>
                                        <p:cTn id="23" dur="500"/>
                                        <p:tgtEl>
                                          <p:spTgt spid="16">
                                            <p:txEl>
                                              <p:pRg st="4" end="4"/>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16">
                                            <p:txEl>
                                              <p:pRg st="5" end="5"/>
                                            </p:txEl>
                                          </p:spTgt>
                                        </p:tgtEl>
                                        <p:attrNameLst>
                                          <p:attrName>style.visibility</p:attrName>
                                        </p:attrNameLst>
                                      </p:cBhvr>
                                      <p:to>
                                        <p:strVal val="visible"/>
                                      </p:to>
                                    </p:set>
                                    <p:animEffect transition="in" filter="fade">
                                      <p:cBhvr>
                                        <p:cTn id="26" dur="500"/>
                                        <p:tgtEl>
                                          <p:spTgt spid="16">
                                            <p:txEl>
                                              <p:pRg st="5" end="5"/>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16">
                                            <p:txEl>
                                              <p:pRg st="6" end="6"/>
                                            </p:txEl>
                                          </p:spTgt>
                                        </p:tgtEl>
                                        <p:attrNameLst>
                                          <p:attrName>style.visibility</p:attrName>
                                        </p:attrNameLst>
                                      </p:cBhvr>
                                      <p:to>
                                        <p:strVal val="visible"/>
                                      </p:to>
                                    </p:set>
                                    <p:animEffect transition="in" filter="fade">
                                      <p:cBhvr>
                                        <p:cTn id="29" dur="500"/>
                                        <p:tgtEl>
                                          <p:spTgt spid="16">
                                            <p:txEl>
                                              <p:pRg st="6" end="6"/>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7"/>
                                        </p:tgtEl>
                                        <p:attrNameLst>
                                          <p:attrName>style.visibility</p:attrName>
                                        </p:attrNameLst>
                                      </p:cBhvr>
                                      <p:to>
                                        <p:strVal val="visible"/>
                                      </p:to>
                                    </p:set>
                                    <p:animEffect transition="in" filter="fade">
                                      <p:cBhvr>
                                        <p:cTn id="3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919" name="フッター プレースホルダー 2"/>
          <p:cNvSpPr>
            <a:spLocks noChangeArrowheads="1"/>
          </p:cNvSpPr>
          <p:nvPr/>
        </p:nvSpPr>
        <p:spPr bwMode="auto">
          <a:xfrm>
            <a:off x="3235325" y="638810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12813" eaLnBrk="0" hangingPunct="0">
              <a:lnSpc>
                <a:spcPct val="90000"/>
              </a:lnSpc>
              <a:spcBef>
                <a:spcPts val="1200"/>
              </a:spcBef>
              <a:spcAft>
                <a:spcPts val="200"/>
              </a:spcAft>
              <a:buClr>
                <a:schemeClr val="accent1"/>
              </a:buClr>
              <a:buFont typeface="Calibri" panose="020F0502020204030204" pitchFamily="34" charset="0"/>
              <a:buChar char=" "/>
              <a:defRPr kumimoji="1" sz="2000">
                <a:solidFill>
                  <a:srgbClr val="404040"/>
                </a:solidFill>
                <a:latin typeface="Calibri" panose="020F0502020204030204" pitchFamily="34" charset="0"/>
                <a:cs typeface="Arial" panose="020B0604020202020204" pitchFamily="34" charset="0"/>
              </a:defRPr>
            </a:lvl1pPr>
            <a:lvl2pPr marL="38258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a:solidFill>
                  <a:srgbClr val="404040"/>
                </a:solidFill>
                <a:latin typeface="Calibri" panose="020F0502020204030204" pitchFamily="34" charset="0"/>
                <a:cs typeface="Arial" panose="020B0604020202020204" pitchFamily="34" charset="0"/>
              </a:defRPr>
            </a:lvl2pPr>
            <a:lvl3pPr marL="566738"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3pPr>
            <a:lvl4pPr marL="749300"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4pPr>
            <a:lvl5pPr marL="931863" indent="-182563" defTabSz="912813" eaLnBrk="0" hangingPunct="0">
              <a:lnSpc>
                <a:spcPct val="90000"/>
              </a:lnSpc>
              <a:spcBef>
                <a:spcPts val="200"/>
              </a:spcBef>
              <a:spcAft>
                <a:spcPts val="400"/>
              </a:spcAft>
              <a:buClr>
                <a:schemeClr val="accent1"/>
              </a:buClr>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5pPr>
            <a:lvl6pPr marL="13890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6pPr>
            <a:lvl7pPr marL="18462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7pPr>
            <a:lvl8pPr marL="23034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8pPr>
            <a:lvl9pPr marL="2760663" indent="-182563" defTabSz="912813" eaLnBrk="0" fontAlgn="base" hangingPunct="0">
              <a:lnSpc>
                <a:spcPct val="90000"/>
              </a:lnSpc>
              <a:spcBef>
                <a:spcPts val="200"/>
              </a:spcBef>
              <a:spcAft>
                <a:spcPts val="400"/>
              </a:spcAft>
              <a:buClr>
                <a:schemeClr val="accent1"/>
              </a:buClr>
              <a:buSzPct val="100000"/>
              <a:buFont typeface="Calibri" panose="020F0502020204030204" pitchFamily="34" charset="0"/>
              <a:buChar char="◦"/>
              <a:defRPr kumimoji="1" sz="1400">
                <a:solidFill>
                  <a:srgbClr val="404040"/>
                </a:solidFill>
                <a:latin typeface="Calibri" panose="020F0502020204030204" pitchFamily="34" charset="0"/>
                <a:cs typeface="Arial" panose="020B0604020202020204" pitchFamily="34" charset="0"/>
              </a:defRPr>
            </a:lvl9pPr>
          </a:lstStyle>
          <a:p>
            <a:pPr algn="ctr" eaLnBrk="1" hangingPunct="1">
              <a:lnSpc>
                <a:spcPct val="100000"/>
              </a:lnSpc>
              <a:spcBef>
                <a:spcPct val="0"/>
              </a:spcBef>
              <a:spcAft>
                <a:spcPct val="0"/>
              </a:spcAft>
              <a:buClrTx/>
              <a:buSzPct val="100000"/>
              <a:buFontTx/>
              <a:buNone/>
              <a:defRPr/>
            </a:pPr>
            <a:r>
              <a:rPr lang="ja-JP" altLang="en-US" sz="1200" smtClean="0">
                <a:solidFill>
                  <a:schemeClr val="bg1"/>
                </a:solidFill>
                <a:effectLst>
                  <a:outerShdw blurRad="38100" dist="38100" dir="2700000" algn="tl">
                    <a:srgbClr val="C0C0C0"/>
                  </a:outerShdw>
                </a:effectLst>
                <a:latin typeface="ＭＳ Ｐゴシック" panose="020B0600070205080204" pitchFamily="50" charset="-128"/>
              </a:rPr>
              <a:t>岐阜県教育委員会　学校安全課</a:t>
            </a:r>
          </a:p>
        </p:txBody>
      </p:sp>
      <p:grpSp>
        <p:nvGrpSpPr>
          <p:cNvPr id="15363" name="正方形/長方形 2"/>
          <p:cNvGrpSpPr>
            <a:grpSpLocks/>
          </p:cNvGrpSpPr>
          <p:nvPr/>
        </p:nvGrpSpPr>
        <p:grpSpPr bwMode="auto">
          <a:xfrm>
            <a:off x="-30163" y="-30163"/>
            <a:ext cx="9240838" cy="866875"/>
            <a:chOff x="-19" y="-19"/>
            <a:chExt cx="5821" cy="914"/>
          </a:xfrm>
        </p:grpSpPr>
        <p:pic>
          <p:nvPicPr>
            <p:cNvPr id="15366" name="正方形/長方形 2"/>
            <p:cNvPicPr preferRelativeResize="0">
              <a:picLocks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 y="-19"/>
              <a:ext cx="5821" cy="9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9922" name="Rectangle 834"/>
            <p:cNvSpPr>
              <a:spLocks noChangeArrowheads="1"/>
            </p:cNvSpPr>
            <p:nvPr/>
          </p:nvSpPr>
          <p:spPr bwMode="auto">
            <a:xfrm>
              <a:off x="0" y="-1"/>
              <a:ext cx="5760" cy="8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buSzPct val="100000"/>
                <a:defRPr/>
              </a:pPr>
              <a:r>
                <a:rPr lang="ja-JP" altLang="en-US" sz="4400" b="1" dirty="0" smtClean="0">
                  <a:solidFill>
                    <a:srgbClr val="FFFFFF"/>
                  </a:solidFill>
                  <a:effectLst>
                    <a:outerShdw blurRad="38100" dist="38100" dir="2700000" algn="tl">
                      <a:srgbClr val="C0C0C0"/>
                    </a:outerShdw>
                  </a:effectLst>
                  <a:latin typeface="ＭＳ Ｐゴシック" panose="020B0600070205080204" pitchFamily="50" charset="-128"/>
                  <a:ea typeface="AR隷書体M" charset="-128"/>
                </a:rPr>
                <a:t>⑧ストップ「コロナ・ハラスメント宣言」</a:t>
              </a:r>
            </a:p>
          </p:txBody>
        </p:sp>
      </p:grpSp>
      <p:pic>
        <p:nvPicPr>
          <p:cNvPr id="2" name="図 1"/>
          <p:cNvPicPr>
            <a:picLocks noChangeAspect="1"/>
          </p:cNvPicPr>
          <p:nvPr/>
        </p:nvPicPr>
        <p:blipFill>
          <a:blip r:embed="rId3"/>
          <a:stretch>
            <a:fillRect/>
          </a:stretch>
        </p:blipFill>
        <p:spPr>
          <a:xfrm>
            <a:off x="504967" y="768030"/>
            <a:ext cx="8243497" cy="6049576"/>
          </a:xfrm>
          <a:prstGeom prst="rect">
            <a:avLst/>
          </a:prstGeom>
          <a:ln>
            <a:solidFill>
              <a:schemeClr val="tx1"/>
            </a:solidFill>
          </a:ln>
        </p:spPr>
      </p:pic>
      <p:sp>
        <p:nvSpPr>
          <p:cNvPr id="7" name="テキスト ボックス 4"/>
          <p:cNvSpPr>
            <a:spLocks noChangeArrowheads="1"/>
          </p:cNvSpPr>
          <p:nvPr/>
        </p:nvSpPr>
        <p:spPr bwMode="auto">
          <a:xfrm>
            <a:off x="508488" y="5628807"/>
            <a:ext cx="6167304" cy="1188799"/>
          </a:xfrm>
          <a:prstGeom prst="rect">
            <a:avLst/>
          </a:prstGeom>
          <a:solidFill>
            <a:schemeClr val="tx1"/>
          </a:solidFill>
          <a:ln>
            <a:noFill/>
          </a:ln>
          <a:effectLst/>
        </p:spPr>
        <p:txBody>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eaLnBrk="0" hangingPunct="0">
              <a:defRPr kumimoji="1">
                <a:solidFill>
                  <a:schemeClr val="tx1"/>
                </a:solidFill>
                <a:latin typeface="Arial" panose="020B0604020202020204" pitchFamily="34" charset="0"/>
                <a:ea typeface="ＭＳ Ｐゴシック" panose="020B0600070205080204" pitchFamily="50" charset="-128"/>
              </a:defRPr>
            </a:lvl2pPr>
            <a:lvl3pPr eaLnBrk="0" hangingPunct="0">
              <a:defRPr kumimoji="1">
                <a:solidFill>
                  <a:schemeClr val="tx1"/>
                </a:solidFill>
                <a:latin typeface="Arial" panose="020B0604020202020204" pitchFamily="34" charset="0"/>
                <a:ea typeface="ＭＳ Ｐゴシック" panose="020B0600070205080204" pitchFamily="50" charset="-128"/>
              </a:defRPr>
            </a:lvl3pPr>
            <a:lvl4pPr eaLnBrk="0" hangingPunct="0">
              <a:defRPr kumimoji="1">
                <a:solidFill>
                  <a:schemeClr val="tx1"/>
                </a:solidFill>
                <a:latin typeface="Arial" panose="020B0604020202020204" pitchFamily="34" charset="0"/>
                <a:ea typeface="ＭＳ Ｐゴシック" panose="020B0600070205080204" pitchFamily="50" charset="-128"/>
              </a:defRPr>
            </a:lvl4pPr>
            <a:lvl5pPr eaLnBrk="0" hangingPunct="0">
              <a:defRPr kumimoji="1">
                <a:solidFill>
                  <a:schemeClr val="tx1"/>
                </a:solidFill>
                <a:latin typeface="Arial" panose="020B0604020202020204" pitchFamily="34" charset="0"/>
                <a:ea typeface="ＭＳ Ｐゴシック" panose="020B0600070205080204" pitchFamily="50" charset="-128"/>
              </a:defRPr>
            </a:lvl5pPr>
            <a:lvl6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6pPr>
            <a:lvl7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7pPr>
            <a:lvl8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8pPr>
            <a:lvl9pPr defTabSz="457200" eaLnBrk="0" fontAlgn="base" hangingPunct="0">
              <a:spcBef>
                <a:spcPct val="0"/>
              </a:spcBef>
              <a:spcAft>
                <a:spcPct val="0"/>
              </a:spcAft>
              <a:buSzPct val="100000"/>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ts val="600"/>
              </a:spcBef>
              <a:spcAft>
                <a:spcPts val="600"/>
              </a:spcAft>
              <a:buSzPct val="100000"/>
              <a:defRPr/>
            </a:pPr>
            <a:r>
              <a:rPr lang="ja-JP" altLang="en-US" sz="2400" dirty="0">
                <a:solidFill>
                  <a:schemeClr val="bg1"/>
                </a:solidFill>
                <a:latin typeface="ＭＳ Ｐゴシック" panose="020B0600070205080204" pitchFamily="50" charset="-128"/>
              </a:rPr>
              <a:t>令和２年９月</a:t>
            </a:r>
            <a:r>
              <a:rPr lang="ja-JP" altLang="en-US" sz="2400" dirty="0" smtClean="0">
                <a:solidFill>
                  <a:schemeClr val="bg1"/>
                </a:solidFill>
                <a:latin typeface="ＭＳ Ｐゴシック" panose="020B0600070205080204" pitchFamily="50" charset="-128"/>
              </a:rPr>
              <a:t>１日、</a:t>
            </a:r>
            <a:r>
              <a:rPr lang="ja-JP" altLang="en-US" sz="2400" dirty="0" smtClean="0">
                <a:solidFill>
                  <a:schemeClr val="bg1"/>
                </a:solidFill>
                <a:latin typeface="ＭＳ Ｐゴシック" panose="020B0600070205080204" pitchFamily="50" charset="-128"/>
                <a:ea typeface="A-OTF 新ゴ Pro L" pitchFamily="34" charset="-128"/>
              </a:rPr>
              <a:t>岐阜県知事と４２市町村長の</a:t>
            </a:r>
            <a:r>
              <a:rPr lang="ja-JP" altLang="en-US" sz="2400" dirty="0">
                <a:solidFill>
                  <a:schemeClr val="bg1"/>
                </a:solidFill>
                <a:latin typeface="ＭＳ Ｐゴシック" panose="020B0600070205080204" pitchFamily="50" charset="-128"/>
                <a:ea typeface="A-OTF 新ゴ Pro L" pitchFamily="34" charset="-128"/>
              </a:rPr>
              <a:t>連名で「ストップ</a:t>
            </a:r>
            <a:r>
              <a:rPr lang="en-US" altLang="ja-JP" sz="2400" dirty="0">
                <a:solidFill>
                  <a:schemeClr val="bg1"/>
                </a:solidFill>
                <a:latin typeface="ＭＳ Ｐゴシック" panose="020B0600070205080204" pitchFamily="50" charset="-128"/>
                <a:ea typeface="A-OTF 新ゴ Pro L" pitchFamily="34" charset="-128"/>
              </a:rPr>
              <a:t>『</a:t>
            </a:r>
            <a:r>
              <a:rPr lang="ja-JP" altLang="en-US" sz="2400" dirty="0">
                <a:solidFill>
                  <a:schemeClr val="bg1"/>
                </a:solidFill>
                <a:latin typeface="ＭＳ Ｐゴシック" panose="020B0600070205080204" pitchFamily="50" charset="-128"/>
                <a:ea typeface="A-OTF 新ゴ Pro L" pitchFamily="34" charset="-128"/>
              </a:rPr>
              <a:t>コロナ・ハラスメント</a:t>
            </a:r>
            <a:r>
              <a:rPr lang="en-US" altLang="ja-JP" sz="2400" dirty="0">
                <a:solidFill>
                  <a:schemeClr val="bg1"/>
                </a:solidFill>
                <a:latin typeface="ＭＳ Ｐゴシック" panose="020B0600070205080204" pitchFamily="50" charset="-128"/>
                <a:ea typeface="A-OTF 新ゴ Pro L" pitchFamily="34" charset="-128"/>
              </a:rPr>
              <a:t>』</a:t>
            </a:r>
            <a:r>
              <a:rPr lang="ja-JP" altLang="en-US" sz="2400" dirty="0">
                <a:solidFill>
                  <a:schemeClr val="bg1"/>
                </a:solidFill>
                <a:latin typeface="ＭＳ Ｐゴシック" panose="020B0600070205080204" pitchFamily="50" charset="-128"/>
                <a:ea typeface="A-OTF 新ゴ Pro L" pitchFamily="34" charset="-128"/>
              </a:rPr>
              <a:t>宣言</a:t>
            </a:r>
            <a:r>
              <a:rPr lang="ja-JP" altLang="en-US" sz="2400" dirty="0" smtClean="0">
                <a:solidFill>
                  <a:schemeClr val="bg1"/>
                </a:solidFill>
                <a:latin typeface="ＭＳ Ｐゴシック" panose="020B0600070205080204" pitchFamily="50" charset="-128"/>
                <a:ea typeface="A-OTF 新ゴ Pro L" pitchFamily="34" charset="-128"/>
              </a:rPr>
              <a:t>」を発表</a:t>
            </a:r>
            <a:endParaRPr lang="en-US" altLang="ja-JP" sz="2400" dirty="0" smtClean="0">
              <a:solidFill>
                <a:schemeClr val="bg1"/>
              </a:solidFill>
              <a:latin typeface="ＭＳ Ｐゴシック" panose="020B0600070205080204" pitchFamily="50" charset="-128"/>
              <a:ea typeface="A-OTF 新ゴ Pro L" pitchFamily="34" charset="-128"/>
            </a:endParaRPr>
          </a:p>
        </p:txBody>
      </p:sp>
    </p:spTree>
    <p:extLst>
      <p:ext uri="{BB962C8B-B14F-4D97-AF65-F5344CB8AC3E}">
        <p14:creationId xmlns:p14="http://schemas.microsoft.com/office/powerpoint/2010/main" val="4290480798"/>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6.2.9200.0"/>
  <p:tag name="AS_RELEASE_DATE" val="2017.10.11"/>
  <p:tag name="AS_TITLE" val="Aspose.Slides for .NET 3.5"/>
  <p:tag name="AS_VERSION" val="17.9.1"/>
</p:tagLst>
</file>

<file path=ppt/theme/theme1.xml><?xml version="1.0" encoding="utf-8"?>
<a:theme xmlns:a="http://schemas.openxmlformats.org/drawingml/2006/main" name="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2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3.xml><?xml version="1.0" encoding="utf-8"?>
<a:theme xmlns:a="http://schemas.openxmlformats.org/drawingml/2006/main" name="3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4.xml><?xml version="1.0" encoding="utf-8"?>
<a:theme xmlns:a="http://schemas.openxmlformats.org/drawingml/2006/main" name="4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5.xml><?xml version="1.0" encoding="utf-8"?>
<a:theme xmlns:a="http://schemas.openxmlformats.org/drawingml/2006/main" name="5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6.xml><?xml version="1.0" encoding="utf-8"?>
<a:theme xmlns:a="http://schemas.openxmlformats.org/drawingml/2006/main" name="6_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7.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TC024770329991</vt:lpwstr>
  </property>
</Properties>
</file>