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960" r:id="rId3"/>
    <p:sldId id="2959" r:id="rId4"/>
    <p:sldId id="2962" r:id="rId5"/>
    <p:sldId id="2961" r:id="rId6"/>
    <p:sldId id="2963" r:id="rId7"/>
    <p:sldId id="2966" r:id="rId8"/>
    <p:sldId id="2965" r:id="rId9"/>
    <p:sldId id="2967" r:id="rId10"/>
    <p:sldId id="2968" r:id="rId11"/>
    <p:sldId id="2792" r:id="rId12"/>
    <p:sldId id="2786" r:id="rId13"/>
    <p:sldId id="2789" r:id="rId14"/>
    <p:sldId id="2971" r:id="rId15"/>
    <p:sldId id="2781" r:id="rId16"/>
    <p:sldId id="2784" r:id="rId17"/>
    <p:sldId id="2762" r:id="rId18"/>
    <p:sldId id="2751" r:id="rId1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3192" y="8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江畑　慎吾" userId="0aee97a0-414c-4e50-a4a2-142ee145ebc1" providerId="ADAL" clId="{ACDDA6B1-693A-4ACF-952D-EF1E6C94AF58}"/>
    <pc:docChg chg="undo custSel delSld modSld sldOrd">
      <pc:chgData name="江畑　慎吾" userId="0aee97a0-414c-4e50-a4a2-142ee145ebc1" providerId="ADAL" clId="{ACDDA6B1-693A-4ACF-952D-EF1E6C94AF58}" dt="2024-02-10T14:53:57.317" v="1511" actId="1076"/>
      <pc:docMkLst>
        <pc:docMk/>
      </pc:docMkLst>
      <pc:sldChg chg="delSp modSp mod">
        <pc:chgData name="江畑　慎吾" userId="0aee97a0-414c-4e50-a4a2-142ee145ebc1" providerId="ADAL" clId="{ACDDA6B1-693A-4ACF-952D-EF1E6C94AF58}" dt="2024-02-06T23:12:24.973" v="587" actId="1076"/>
        <pc:sldMkLst>
          <pc:docMk/>
          <pc:sldMk cId="542675571" sldId="256"/>
        </pc:sldMkLst>
        <pc:spChg chg="del">
          <ac:chgData name="江畑　慎吾" userId="0aee97a0-414c-4e50-a4a2-142ee145ebc1" providerId="ADAL" clId="{ACDDA6B1-693A-4ACF-952D-EF1E6C94AF58}" dt="2024-02-06T23:06:13.328" v="312" actId="478"/>
          <ac:spMkLst>
            <pc:docMk/>
            <pc:sldMk cId="542675571" sldId="256"/>
            <ac:spMk id="2" creationId="{41833AB7-C474-997B-4700-3D3FA54727BE}"/>
          </ac:spMkLst>
        </pc:spChg>
        <pc:spChg chg="mod">
          <ac:chgData name="江畑　慎吾" userId="0aee97a0-414c-4e50-a4a2-142ee145ebc1" providerId="ADAL" clId="{ACDDA6B1-693A-4ACF-952D-EF1E6C94AF58}" dt="2024-02-06T23:12:24.973" v="587" actId="1076"/>
          <ac:spMkLst>
            <pc:docMk/>
            <pc:sldMk cId="542675571" sldId="256"/>
            <ac:spMk id="4" creationId="{32DECB14-6EB0-9854-7C73-CCCDA7F889F1}"/>
          </ac:spMkLst>
        </pc:spChg>
      </pc:sldChg>
      <pc:sldChg chg="modSp mod">
        <pc:chgData name="江畑　慎吾" userId="0aee97a0-414c-4e50-a4a2-142ee145ebc1" providerId="ADAL" clId="{ACDDA6B1-693A-4ACF-952D-EF1E6C94AF58}" dt="2024-02-10T14:53:57.317" v="1511" actId="1076"/>
        <pc:sldMkLst>
          <pc:docMk/>
          <pc:sldMk cId="702865440" sldId="2751"/>
        </pc:sldMkLst>
        <pc:spChg chg="mod">
          <ac:chgData name="江畑　慎吾" userId="0aee97a0-414c-4e50-a4a2-142ee145ebc1" providerId="ADAL" clId="{ACDDA6B1-693A-4ACF-952D-EF1E6C94AF58}" dt="2024-02-10T14:53:57.317" v="1511" actId="1076"/>
          <ac:spMkLst>
            <pc:docMk/>
            <pc:sldMk cId="702865440" sldId="2751"/>
            <ac:spMk id="3" creationId="{8B154947-9203-4FFC-A6CE-994709F26F8D}"/>
          </ac:spMkLst>
        </pc:spChg>
      </pc:sldChg>
      <pc:sldChg chg="modSp mod modAnim">
        <pc:chgData name="江畑　慎吾" userId="0aee97a0-414c-4e50-a4a2-142ee145ebc1" providerId="ADAL" clId="{ACDDA6B1-693A-4ACF-952D-EF1E6C94AF58}" dt="2024-02-10T14:46:21.705" v="1509"/>
        <pc:sldMkLst>
          <pc:docMk/>
          <pc:sldMk cId="2719466887" sldId="2762"/>
        </pc:sldMkLst>
        <pc:spChg chg="mod">
          <ac:chgData name="江畑　慎吾" userId="0aee97a0-414c-4e50-a4a2-142ee145ebc1" providerId="ADAL" clId="{ACDDA6B1-693A-4ACF-952D-EF1E6C94AF58}" dt="2024-02-10T14:46:10.481" v="1507" actId="1076"/>
          <ac:spMkLst>
            <pc:docMk/>
            <pc:sldMk cId="2719466887" sldId="2762"/>
            <ac:spMk id="16" creationId="{38C93833-1638-4CF4-B424-05888DF2DEB9}"/>
          </ac:spMkLst>
        </pc:spChg>
      </pc:sldChg>
      <pc:sldChg chg="modAnim">
        <pc:chgData name="江畑　慎吾" userId="0aee97a0-414c-4e50-a4a2-142ee145ebc1" providerId="ADAL" clId="{ACDDA6B1-693A-4ACF-952D-EF1E6C94AF58}" dt="2024-02-10T14:53:02.125" v="1510"/>
        <pc:sldMkLst>
          <pc:docMk/>
          <pc:sldMk cId="3296070640" sldId="2789"/>
        </pc:sldMkLst>
      </pc:sldChg>
      <pc:sldChg chg="addSp delSp modSp mod modAnim">
        <pc:chgData name="江畑　慎吾" userId="0aee97a0-414c-4e50-a4a2-142ee145ebc1" providerId="ADAL" clId="{ACDDA6B1-693A-4ACF-952D-EF1E6C94AF58}" dt="2024-02-06T23:06:08.173" v="311" actId="478"/>
        <pc:sldMkLst>
          <pc:docMk/>
          <pc:sldMk cId="4132135831" sldId="2959"/>
        </pc:sldMkLst>
        <pc:spChg chg="add mod">
          <ac:chgData name="江畑　慎吾" userId="0aee97a0-414c-4e50-a4a2-142ee145ebc1" providerId="ADAL" clId="{ACDDA6B1-693A-4ACF-952D-EF1E6C94AF58}" dt="2024-02-06T23:02:19.446" v="293" actId="20577"/>
          <ac:spMkLst>
            <pc:docMk/>
            <pc:sldMk cId="4132135831" sldId="2959"/>
            <ac:spMk id="2" creationId="{F25DA77C-651E-1B19-4DC4-204FF03C5C14}"/>
          </ac:spMkLst>
        </pc:spChg>
        <pc:spChg chg="add mod">
          <ac:chgData name="江畑　慎吾" userId="0aee97a0-414c-4e50-a4a2-142ee145ebc1" providerId="ADAL" clId="{ACDDA6B1-693A-4ACF-952D-EF1E6C94AF58}" dt="2024-02-06T23:02:14.975" v="284" actId="1076"/>
          <ac:spMkLst>
            <pc:docMk/>
            <pc:sldMk cId="4132135831" sldId="2959"/>
            <ac:spMk id="3" creationId="{6E07622F-62BE-7D98-C87E-054298AD21EB}"/>
          </ac:spMkLst>
        </pc:spChg>
        <pc:spChg chg="del">
          <ac:chgData name="江畑　慎吾" userId="0aee97a0-414c-4e50-a4a2-142ee145ebc1" providerId="ADAL" clId="{ACDDA6B1-693A-4ACF-952D-EF1E6C94AF58}" dt="2024-02-06T23:06:08.173" v="311" actId="478"/>
          <ac:spMkLst>
            <pc:docMk/>
            <pc:sldMk cId="4132135831" sldId="2959"/>
            <ac:spMk id="4" creationId="{3A62670C-AB16-E367-6742-5F60C92383C0}"/>
          </ac:spMkLst>
        </pc:spChg>
        <pc:spChg chg="mod">
          <ac:chgData name="江畑　慎吾" userId="0aee97a0-414c-4e50-a4a2-142ee145ebc1" providerId="ADAL" clId="{ACDDA6B1-693A-4ACF-952D-EF1E6C94AF58}" dt="2024-02-06T23:02:10.857" v="282" actId="1076"/>
          <ac:spMkLst>
            <pc:docMk/>
            <pc:sldMk cId="4132135831" sldId="2959"/>
            <ac:spMk id="5" creationId="{45090A90-5927-8C2C-919E-E69BA603C9AF}"/>
          </ac:spMkLst>
        </pc:spChg>
        <pc:spChg chg="add mod">
          <ac:chgData name="江畑　慎吾" userId="0aee97a0-414c-4e50-a4a2-142ee145ebc1" providerId="ADAL" clId="{ACDDA6B1-693A-4ACF-952D-EF1E6C94AF58}" dt="2024-02-06T23:02:43.268" v="305" actId="1076"/>
          <ac:spMkLst>
            <pc:docMk/>
            <pc:sldMk cId="4132135831" sldId="2959"/>
            <ac:spMk id="6" creationId="{212713FC-2A34-5AE3-A87F-507BE353860D}"/>
          </ac:spMkLst>
        </pc:spChg>
        <pc:spChg chg="add mod">
          <ac:chgData name="江畑　慎吾" userId="0aee97a0-414c-4e50-a4a2-142ee145ebc1" providerId="ADAL" clId="{ACDDA6B1-693A-4ACF-952D-EF1E6C94AF58}" dt="2024-02-06T23:02:39.148" v="304" actId="692"/>
          <ac:spMkLst>
            <pc:docMk/>
            <pc:sldMk cId="4132135831" sldId="2959"/>
            <ac:spMk id="7" creationId="{932441F2-0475-3265-3AD8-4194B7A4C0BF}"/>
          </ac:spMkLst>
        </pc:spChg>
      </pc:sldChg>
      <pc:sldChg chg="addSp delSp modSp mod ord modAnim">
        <pc:chgData name="江畑　慎吾" userId="0aee97a0-414c-4e50-a4a2-142ee145ebc1" providerId="ADAL" clId="{ACDDA6B1-693A-4ACF-952D-EF1E6C94AF58}" dt="2024-02-10T14:45:02.360" v="1501" actId="1076"/>
        <pc:sldMkLst>
          <pc:docMk/>
          <pc:sldMk cId="3850620855" sldId="2960"/>
        </pc:sldMkLst>
        <pc:spChg chg="add mod">
          <ac:chgData name="江畑　慎吾" userId="0aee97a0-414c-4e50-a4a2-142ee145ebc1" providerId="ADAL" clId="{ACDDA6B1-693A-4ACF-952D-EF1E6C94AF58}" dt="2024-02-06T23:11:59.343" v="583" actId="1076"/>
          <ac:spMkLst>
            <pc:docMk/>
            <pc:sldMk cId="3850620855" sldId="2960"/>
            <ac:spMk id="2" creationId="{AB75F4F1-3E3A-DC2D-5FC3-ECD401E35CA0}"/>
          </ac:spMkLst>
        </pc:spChg>
        <pc:spChg chg="add mod">
          <ac:chgData name="江畑　慎吾" userId="0aee97a0-414c-4e50-a4a2-142ee145ebc1" providerId="ADAL" clId="{ACDDA6B1-693A-4ACF-952D-EF1E6C94AF58}" dt="2024-02-06T23:11:23.546" v="522" actId="692"/>
          <ac:spMkLst>
            <pc:docMk/>
            <pc:sldMk cId="3850620855" sldId="2960"/>
            <ac:spMk id="3" creationId="{A33F8506-520E-F791-C504-1364BC91C67E}"/>
          </ac:spMkLst>
        </pc:spChg>
        <pc:spChg chg="del">
          <ac:chgData name="江畑　慎吾" userId="0aee97a0-414c-4e50-a4a2-142ee145ebc1" providerId="ADAL" clId="{ACDDA6B1-693A-4ACF-952D-EF1E6C94AF58}" dt="2024-02-06T23:06:01.385" v="310" actId="478"/>
          <ac:spMkLst>
            <pc:docMk/>
            <pc:sldMk cId="3850620855" sldId="2960"/>
            <ac:spMk id="4" creationId="{E40EE4F9-C30E-7953-57B1-3580E1C00EF5}"/>
          </ac:spMkLst>
        </pc:spChg>
        <pc:spChg chg="mod">
          <ac:chgData name="江畑　慎吾" userId="0aee97a0-414c-4e50-a4a2-142ee145ebc1" providerId="ADAL" clId="{ACDDA6B1-693A-4ACF-952D-EF1E6C94AF58}" dt="2024-02-10T14:45:02.360" v="1501" actId="1076"/>
          <ac:spMkLst>
            <pc:docMk/>
            <pc:sldMk cId="3850620855" sldId="2960"/>
            <ac:spMk id="5" creationId="{07EAC743-08CB-214B-0283-2A6526F3E8BB}"/>
          </ac:spMkLst>
        </pc:spChg>
        <pc:picChg chg="add mod">
          <ac:chgData name="江畑　慎吾" userId="0aee97a0-414c-4e50-a4a2-142ee145ebc1" providerId="ADAL" clId="{ACDDA6B1-693A-4ACF-952D-EF1E6C94AF58}" dt="2024-02-10T14:44:59.802" v="1500" actId="14100"/>
          <ac:picMkLst>
            <pc:docMk/>
            <pc:sldMk cId="3850620855" sldId="2960"/>
            <ac:picMk id="1026" creationId="{E9555C4F-CFEC-846B-29C3-2AE304772188}"/>
          </ac:picMkLst>
        </pc:picChg>
        <pc:picChg chg="add mod">
          <ac:chgData name="江畑　慎吾" userId="0aee97a0-414c-4e50-a4a2-142ee145ebc1" providerId="ADAL" clId="{ACDDA6B1-693A-4ACF-952D-EF1E6C94AF58}" dt="2024-02-06T23:10:34.413" v="507" actId="1076"/>
          <ac:picMkLst>
            <pc:docMk/>
            <pc:sldMk cId="3850620855" sldId="2960"/>
            <ac:picMk id="1028" creationId="{DCE5935E-BA22-A6E9-305D-2BCB273D9FBD}"/>
          </ac:picMkLst>
        </pc:picChg>
      </pc:sldChg>
      <pc:sldChg chg="addSp delSp modSp mod ord modAnim">
        <pc:chgData name="江畑　慎吾" userId="0aee97a0-414c-4e50-a4a2-142ee145ebc1" providerId="ADAL" clId="{ACDDA6B1-693A-4ACF-952D-EF1E6C94AF58}" dt="2024-02-10T14:45:14.604" v="1503" actId="1076"/>
        <pc:sldMkLst>
          <pc:docMk/>
          <pc:sldMk cId="2310953728" sldId="2961"/>
        </pc:sldMkLst>
        <pc:spChg chg="del">
          <ac:chgData name="江畑　慎吾" userId="0aee97a0-414c-4e50-a4a2-142ee145ebc1" providerId="ADAL" clId="{ACDDA6B1-693A-4ACF-952D-EF1E6C94AF58}" dt="2024-02-06T23:12:12.823" v="586" actId="478"/>
          <ac:spMkLst>
            <pc:docMk/>
            <pc:sldMk cId="2310953728" sldId="2961"/>
            <ac:spMk id="4" creationId="{9372BA0D-116F-DA22-6146-5DA394C4FDA2}"/>
          </ac:spMkLst>
        </pc:spChg>
        <pc:spChg chg="mod">
          <ac:chgData name="江畑　慎吾" userId="0aee97a0-414c-4e50-a4a2-142ee145ebc1" providerId="ADAL" clId="{ACDDA6B1-693A-4ACF-952D-EF1E6C94AF58}" dt="2024-02-10T14:45:14.604" v="1503" actId="1076"/>
          <ac:spMkLst>
            <pc:docMk/>
            <pc:sldMk cId="2310953728" sldId="2961"/>
            <ac:spMk id="5" creationId="{6E1333C5-D8A0-4089-D2A1-C0D5845F0350}"/>
          </ac:spMkLst>
        </pc:spChg>
        <pc:picChg chg="add mod modCrop">
          <ac:chgData name="江畑　慎吾" userId="0aee97a0-414c-4e50-a4a2-142ee145ebc1" providerId="ADAL" clId="{ACDDA6B1-693A-4ACF-952D-EF1E6C94AF58}" dt="2024-02-06T23:23:27.843" v="850" actId="1076"/>
          <ac:picMkLst>
            <pc:docMk/>
            <pc:sldMk cId="2310953728" sldId="2961"/>
            <ac:picMk id="3" creationId="{2C7C8C94-C1A4-7FC0-BA3C-8C810B56FB3E}"/>
          </ac:picMkLst>
        </pc:picChg>
      </pc:sldChg>
      <pc:sldChg chg="addSp delSp modSp mod delAnim modAnim">
        <pc:chgData name="江畑　慎吾" userId="0aee97a0-414c-4e50-a4a2-142ee145ebc1" providerId="ADAL" clId="{ACDDA6B1-693A-4ACF-952D-EF1E6C94AF58}" dt="2024-02-06T23:15:56.972" v="663" actId="1076"/>
        <pc:sldMkLst>
          <pc:docMk/>
          <pc:sldMk cId="2447492847" sldId="2962"/>
        </pc:sldMkLst>
        <pc:spChg chg="add del mod">
          <ac:chgData name="江畑　慎吾" userId="0aee97a0-414c-4e50-a4a2-142ee145ebc1" providerId="ADAL" clId="{ACDDA6B1-693A-4ACF-952D-EF1E6C94AF58}" dt="2024-02-06T23:15:41.587" v="657"/>
          <ac:spMkLst>
            <pc:docMk/>
            <pc:sldMk cId="2447492847" sldId="2962"/>
            <ac:spMk id="4" creationId="{4A6BC28B-9816-D99F-B1D9-96CC74C6ED99}"/>
          </ac:spMkLst>
        </pc:spChg>
        <pc:spChg chg="del mod">
          <ac:chgData name="江畑　慎吾" userId="0aee97a0-414c-4e50-a4a2-142ee145ebc1" providerId="ADAL" clId="{ACDDA6B1-693A-4ACF-952D-EF1E6C94AF58}" dt="2024-02-06T23:14:09.254" v="604"/>
          <ac:spMkLst>
            <pc:docMk/>
            <pc:sldMk cId="2447492847" sldId="2962"/>
            <ac:spMk id="5" creationId="{81EB99C7-E5A5-4A0F-E7A1-4259CEC0130D}"/>
          </ac:spMkLst>
        </pc:spChg>
        <pc:picChg chg="add mod modCrop">
          <ac:chgData name="江畑　慎吾" userId="0aee97a0-414c-4e50-a4a2-142ee145ebc1" providerId="ADAL" clId="{ACDDA6B1-693A-4ACF-952D-EF1E6C94AF58}" dt="2024-02-06T23:15:56.972" v="663" actId="1076"/>
          <ac:picMkLst>
            <pc:docMk/>
            <pc:sldMk cId="2447492847" sldId="2962"/>
            <ac:picMk id="3" creationId="{627E1F1A-6C81-B8C3-3027-59DC363869A9}"/>
          </ac:picMkLst>
        </pc:picChg>
      </pc:sldChg>
      <pc:sldChg chg="addSp modSp mod modAnim">
        <pc:chgData name="江畑　慎吾" userId="0aee97a0-414c-4e50-a4a2-142ee145ebc1" providerId="ADAL" clId="{ACDDA6B1-693A-4ACF-952D-EF1E6C94AF58}" dt="2024-02-06T23:42:35.140" v="1013" actId="207"/>
        <pc:sldMkLst>
          <pc:docMk/>
          <pc:sldMk cId="3031426960" sldId="2963"/>
        </pc:sldMkLst>
        <pc:spChg chg="mod">
          <ac:chgData name="江畑　慎吾" userId="0aee97a0-414c-4e50-a4a2-142ee145ebc1" providerId="ADAL" clId="{ACDDA6B1-693A-4ACF-952D-EF1E6C94AF58}" dt="2024-02-06T23:42:35.140" v="1013" actId="207"/>
          <ac:spMkLst>
            <pc:docMk/>
            <pc:sldMk cId="3031426960" sldId="2963"/>
            <ac:spMk id="5" creationId="{14F32AEE-4192-5BD8-925E-A9839BDE1A78}"/>
          </ac:spMkLst>
        </pc:spChg>
        <pc:picChg chg="add mod modCrop">
          <ac:chgData name="江畑　慎吾" userId="0aee97a0-414c-4e50-a4a2-142ee145ebc1" providerId="ADAL" clId="{ACDDA6B1-693A-4ACF-952D-EF1E6C94AF58}" dt="2024-02-06T23:24:58.068" v="1008" actId="14100"/>
          <ac:picMkLst>
            <pc:docMk/>
            <pc:sldMk cId="3031426960" sldId="2963"/>
            <ac:picMk id="3" creationId="{9BD58E04-81BF-2821-620A-B7936885A425}"/>
          </ac:picMkLst>
        </pc:picChg>
        <pc:picChg chg="add mod modCrop">
          <ac:chgData name="江畑　慎吾" userId="0aee97a0-414c-4e50-a4a2-142ee145ebc1" providerId="ADAL" clId="{ACDDA6B1-693A-4ACF-952D-EF1E6C94AF58}" dt="2024-02-06T23:25:03.088" v="1011" actId="1076"/>
          <ac:picMkLst>
            <pc:docMk/>
            <pc:sldMk cId="3031426960" sldId="2963"/>
            <ac:picMk id="6" creationId="{FD5F0D5E-27A0-3FA3-F705-126EC1EE1582}"/>
          </ac:picMkLst>
        </pc:picChg>
      </pc:sldChg>
      <pc:sldChg chg="delSp del mod">
        <pc:chgData name="江畑　慎吾" userId="0aee97a0-414c-4e50-a4a2-142ee145ebc1" providerId="ADAL" clId="{ACDDA6B1-693A-4ACF-952D-EF1E6C94AF58}" dt="2024-02-08T13:47:07.910" v="1499" actId="47"/>
        <pc:sldMkLst>
          <pc:docMk/>
          <pc:sldMk cId="396315339" sldId="2964"/>
        </pc:sldMkLst>
        <pc:spChg chg="del">
          <ac:chgData name="江畑　慎吾" userId="0aee97a0-414c-4e50-a4a2-142ee145ebc1" providerId="ADAL" clId="{ACDDA6B1-693A-4ACF-952D-EF1E6C94AF58}" dt="2024-02-06T23:25:13.930" v="1012" actId="478"/>
          <ac:spMkLst>
            <pc:docMk/>
            <pc:sldMk cId="396315339" sldId="2964"/>
            <ac:spMk id="4" creationId="{27DE261D-A576-3C62-BE98-EF67C117EA1D}"/>
          </ac:spMkLst>
        </pc:spChg>
      </pc:sldChg>
      <pc:sldChg chg="addSp modSp mod modAnim">
        <pc:chgData name="江畑　慎吾" userId="0aee97a0-414c-4e50-a4a2-142ee145ebc1" providerId="ADAL" clId="{ACDDA6B1-693A-4ACF-952D-EF1E6C94AF58}" dt="2024-02-06T23:47:17.135" v="1492" actId="20577"/>
        <pc:sldMkLst>
          <pc:docMk/>
          <pc:sldMk cId="2742563768" sldId="2965"/>
        </pc:sldMkLst>
        <pc:spChg chg="add mod">
          <ac:chgData name="江畑　慎吾" userId="0aee97a0-414c-4e50-a4a2-142ee145ebc1" providerId="ADAL" clId="{ACDDA6B1-693A-4ACF-952D-EF1E6C94AF58}" dt="2024-02-06T23:47:17.135" v="1492" actId="20577"/>
          <ac:spMkLst>
            <pc:docMk/>
            <pc:sldMk cId="2742563768" sldId="2965"/>
            <ac:spMk id="2" creationId="{19674417-8802-93A8-9F63-D7882C65232E}"/>
          </ac:spMkLst>
        </pc:spChg>
        <pc:spChg chg="mod">
          <ac:chgData name="江畑　慎吾" userId="0aee97a0-414c-4e50-a4a2-142ee145ebc1" providerId="ADAL" clId="{ACDDA6B1-693A-4ACF-952D-EF1E6C94AF58}" dt="2024-02-06T23:46:32.607" v="1444" actId="1076"/>
          <ac:spMkLst>
            <pc:docMk/>
            <pc:sldMk cId="2742563768" sldId="2965"/>
            <ac:spMk id="5" creationId="{22923882-E141-AC5D-3C4F-934F6A287036}"/>
          </ac:spMkLst>
        </pc:spChg>
      </pc:sldChg>
      <pc:sldChg chg="addSp modSp mod modAnim">
        <pc:chgData name="江畑　慎吾" userId="0aee97a0-414c-4e50-a4a2-142ee145ebc1" providerId="ADAL" clId="{ACDDA6B1-693A-4ACF-952D-EF1E6C94AF58}" dt="2024-02-06T23:45:57.547" v="1356" actId="1076"/>
        <pc:sldMkLst>
          <pc:docMk/>
          <pc:sldMk cId="2784987155" sldId="2966"/>
        </pc:sldMkLst>
        <pc:spChg chg="add mod">
          <ac:chgData name="江畑　慎吾" userId="0aee97a0-414c-4e50-a4a2-142ee145ebc1" providerId="ADAL" clId="{ACDDA6B1-693A-4ACF-952D-EF1E6C94AF58}" dt="2024-02-06T23:44:51.175" v="1232" actId="1076"/>
          <ac:spMkLst>
            <pc:docMk/>
            <pc:sldMk cId="2784987155" sldId="2966"/>
            <ac:spMk id="2" creationId="{2AB0B18B-659D-38D0-48B4-787848E03C9C}"/>
          </ac:spMkLst>
        </pc:spChg>
        <pc:spChg chg="add mod">
          <ac:chgData name="江畑　慎吾" userId="0aee97a0-414c-4e50-a4a2-142ee145ebc1" providerId="ADAL" clId="{ACDDA6B1-693A-4ACF-952D-EF1E6C94AF58}" dt="2024-02-06T23:45:57.547" v="1356" actId="1076"/>
          <ac:spMkLst>
            <pc:docMk/>
            <pc:sldMk cId="2784987155" sldId="2966"/>
            <ac:spMk id="3" creationId="{4B08F021-7E62-E455-F8D0-D2F364BE4BBA}"/>
          </ac:spMkLst>
        </pc:spChg>
        <pc:spChg chg="mod">
          <ac:chgData name="江畑　慎吾" userId="0aee97a0-414c-4e50-a4a2-142ee145ebc1" providerId="ADAL" clId="{ACDDA6B1-693A-4ACF-952D-EF1E6C94AF58}" dt="2024-02-06T23:43:30.711" v="1056" actId="1076"/>
          <ac:spMkLst>
            <pc:docMk/>
            <pc:sldMk cId="2784987155" sldId="2966"/>
            <ac:spMk id="5" creationId="{A84C4998-9AB4-43E3-0BC4-935BAEE3D0B8}"/>
          </ac:spMkLst>
        </pc:spChg>
      </pc:sldChg>
      <pc:sldChg chg="addSp modSp mod">
        <pc:chgData name="江畑　慎吾" userId="0aee97a0-414c-4e50-a4a2-142ee145ebc1" providerId="ADAL" clId="{ACDDA6B1-693A-4ACF-952D-EF1E6C94AF58}" dt="2024-02-08T13:45:50.392" v="1495" actId="1076"/>
        <pc:sldMkLst>
          <pc:docMk/>
          <pc:sldMk cId="3453614499" sldId="2967"/>
        </pc:sldMkLst>
        <pc:spChg chg="mod">
          <ac:chgData name="江畑　慎吾" userId="0aee97a0-414c-4e50-a4a2-142ee145ebc1" providerId="ADAL" clId="{ACDDA6B1-693A-4ACF-952D-EF1E6C94AF58}" dt="2024-02-08T13:45:50.392" v="1495" actId="1076"/>
          <ac:spMkLst>
            <pc:docMk/>
            <pc:sldMk cId="3453614499" sldId="2967"/>
            <ac:spMk id="2" creationId="{62EE8354-9994-D115-7AA4-C80C3ED27E3D}"/>
          </ac:spMkLst>
        </pc:spChg>
        <pc:picChg chg="add mod">
          <ac:chgData name="江畑　慎吾" userId="0aee97a0-414c-4e50-a4a2-142ee145ebc1" providerId="ADAL" clId="{ACDDA6B1-693A-4ACF-952D-EF1E6C94AF58}" dt="2024-02-08T13:45:49.099" v="1494" actId="1076"/>
          <ac:picMkLst>
            <pc:docMk/>
            <pc:sldMk cId="3453614499" sldId="2967"/>
            <ac:picMk id="6" creationId="{9C487930-94D6-F18D-7A8E-E1723754D40F}"/>
          </ac:picMkLst>
        </pc:picChg>
      </pc:sldChg>
      <pc:sldChg chg="del">
        <pc:chgData name="江畑　慎吾" userId="0aee97a0-414c-4e50-a4a2-142ee145ebc1" providerId="ADAL" clId="{ACDDA6B1-693A-4ACF-952D-EF1E6C94AF58}" dt="2024-02-08T13:46:24.854" v="1496" actId="47"/>
        <pc:sldMkLst>
          <pc:docMk/>
          <pc:sldMk cId="2177435945" sldId="2969"/>
        </pc:sldMkLst>
      </pc:sldChg>
      <pc:sldChg chg="del">
        <pc:chgData name="江畑　慎吾" userId="0aee97a0-414c-4e50-a4a2-142ee145ebc1" providerId="ADAL" clId="{ACDDA6B1-693A-4ACF-952D-EF1E6C94AF58}" dt="2024-02-08T13:46:58.756" v="1498" actId="47"/>
        <pc:sldMkLst>
          <pc:docMk/>
          <pc:sldMk cId="2349382137" sldId="2970"/>
        </pc:sldMkLst>
      </pc:sldChg>
      <pc:sldChg chg="modSp mod">
        <pc:chgData name="江畑　慎吾" userId="0aee97a0-414c-4e50-a4a2-142ee145ebc1" providerId="ADAL" clId="{ACDDA6B1-693A-4ACF-952D-EF1E6C94AF58}" dt="2024-02-08T13:46:27.342" v="1497" actId="1076"/>
        <pc:sldMkLst>
          <pc:docMk/>
          <pc:sldMk cId="4206007640" sldId="2971"/>
        </pc:sldMkLst>
        <pc:picChg chg="mod">
          <ac:chgData name="江畑　慎吾" userId="0aee97a0-414c-4e50-a4a2-142ee145ebc1" providerId="ADAL" clId="{ACDDA6B1-693A-4ACF-952D-EF1E6C94AF58}" dt="2024-02-08T13:46:27.342" v="1497" actId="1076"/>
          <ac:picMkLst>
            <pc:docMk/>
            <pc:sldMk cId="4206007640" sldId="2971"/>
            <ac:picMk id="2" creationId="{5F518E23-BDCB-77A9-0272-B6DB11A942B5}"/>
          </ac:picMkLst>
        </pc:picChg>
      </pc:sldChg>
    </pc:docChg>
  </pc:docChgLst>
  <pc:docChgLst>
    <pc:chgData name="江畑　慎吾" userId="0aee97a0-414c-4e50-a4a2-142ee145ebc1" providerId="ADAL" clId="{997C2D22-B25E-4832-AA29-69C37CE8794B}"/>
    <pc:docChg chg="custSel delSld modSld">
      <pc:chgData name="江畑　慎吾" userId="0aee97a0-414c-4e50-a4a2-142ee145ebc1" providerId="ADAL" clId="{997C2D22-B25E-4832-AA29-69C37CE8794B}" dt="2024-02-08T01:22:19.133" v="1522" actId="47"/>
      <pc:docMkLst>
        <pc:docMk/>
      </pc:docMkLst>
      <pc:sldChg chg="modSp mod">
        <pc:chgData name="江畑　慎吾" userId="0aee97a0-414c-4e50-a4a2-142ee145ebc1" providerId="ADAL" clId="{997C2D22-B25E-4832-AA29-69C37CE8794B}" dt="2024-02-07T23:55:13.596" v="1498" actId="1076"/>
        <pc:sldMkLst>
          <pc:docMk/>
          <pc:sldMk cId="702865440" sldId="2751"/>
        </pc:sldMkLst>
        <pc:spChg chg="mod">
          <ac:chgData name="江畑　慎吾" userId="0aee97a0-414c-4e50-a4a2-142ee145ebc1" providerId="ADAL" clId="{997C2D22-B25E-4832-AA29-69C37CE8794B}" dt="2024-02-07T23:54:42.207" v="1490" actId="1076"/>
          <ac:spMkLst>
            <pc:docMk/>
            <pc:sldMk cId="702865440" sldId="2751"/>
            <ac:spMk id="2" creationId="{5164DE6D-CC76-0CA1-908E-5A893C6C1E07}"/>
          </ac:spMkLst>
        </pc:spChg>
        <pc:spChg chg="mod">
          <ac:chgData name="江畑　慎吾" userId="0aee97a0-414c-4e50-a4a2-142ee145ebc1" providerId="ADAL" clId="{997C2D22-B25E-4832-AA29-69C37CE8794B}" dt="2024-02-07T23:54:30.359" v="1487" actId="404"/>
          <ac:spMkLst>
            <pc:docMk/>
            <pc:sldMk cId="702865440" sldId="2751"/>
            <ac:spMk id="3" creationId="{8B154947-9203-4FFC-A6CE-994709F26F8D}"/>
          </ac:spMkLst>
        </pc:spChg>
        <pc:spChg chg="mod">
          <ac:chgData name="江畑　慎吾" userId="0aee97a0-414c-4e50-a4a2-142ee145ebc1" providerId="ADAL" clId="{997C2D22-B25E-4832-AA29-69C37CE8794B}" dt="2024-02-07T23:54:52.800" v="1494" actId="1076"/>
          <ac:spMkLst>
            <pc:docMk/>
            <pc:sldMk cId="702865440" sldId="2751"/>
            <ac:spMk id="4" creationId="{A6FFA8C2-7D7D-26A7-D2CF-FDA5304A29A2}"/>
          </ac:spMkLst>
        </pc:spChg>
        <pc:spChg chg="mod">
          <ac:chgData name="江畑　慎吾" userId="0aee97a0-414c-4e50-a4a2-142ee145ebc1" providerId="ADAL" clId="{997C2D22-B25E-4832-AA29-69C37CE8794B}" dt="2024-02-07T23:54:43.556" v="1491" actId="1076"/>
          <ac:spMkLst>
            <pc:docMk/>
            <pc:sldMk cId="702865440" sldId="2751"/>
            <ac:spMk id="5" creationId="{974966F1-17D0-2BD7-460E-C2897443291B}"/>
          </ac:spMkLst>
        </pc:spChg>
        <pc:spChg chg="mod">
          <ac:chgData name="江畑　慎吾" userId="0aee97a0-414c-4e50-a4a2-142ee145ebc1" providerId="ADAL" clId="{997C2D22-B25E-4832-AA29-69C37CE8794B}" dt="2024-02-07T23:55:11.134" v="1497" actId="1076"/>
          <ac:spMkLst>
            <pc:docMk/>
            <pc:sldMk cId="702865440" sldId="2751"/>
            <ac:spMk id="7" creationId="{F43BB2AC-6F8C-C65C-26AA-BB1D223CD335}"/>
          </ac:spMkLst>
        </pc:spChg>
        <pc:picChg chg="mod">
          <ac:chgData name="江畑　慎吾" userId="0aee97a0-414c-4e50-a4a2-142ee145ebc1" providerId="ADAL" clId="{997C2D22-B25E-4832-AA29-69C37CE8794B}" dt="2024-02-07T23:55:13.596" v="1498" actId="1076"/>
          <ac:picMkLst>
            <pc:docMk/>
            <pc:sldMk cId="702865440" sldId="2751"/>
            <ac:picMk id="4098" creationId="{B1623A99-4A2D-4794-A8D6-01587FE0899E}"/>
          </ac:picMkLst>
        </pc:picChg>
      </pc:sldChg>
      <pc:sldChg chg="addSp modSp mod modAnim">
        <pc:chgData name="江畑　慎吾" userId="0aee97a0-414c-4e50-a4a2-142ee145ebc1" providerId="ADAL" clId="{997C2D22-B25E-4832-AA29-69C37CE8794B}" dt="2024-02-07T23:56:56.665" v="1521" actId="1076"/>
        <pc:sldMkLst>
          <pc:docMk/>
          <pc:sldMk cId="2719466887" sldId="2762"/>
        </pc:sldMkLst>
        <pc:spChg chg="add mod">
          <ac:chgData name="江畑　慎吾" userId="0aee97a0-414c-4e50-a4a2-142ee145ebc1" providerId="ADAL" clId="{997C2D22-B25E-4832-AA29-69C37CE8794B}" dt="2024-02-07T23:53:56.502" v="1481" actId="1076"/>
          <ac:spMkLst>
            <pc:docMk/>
            <pc:sldMk cId="2719466887" sldId="2762"/>
            <ac:spMk id="2" creationId="{C7E0F823-4F74-B476-FDD3-80EC27BBD02B}"/>
          </ac:spMkLst>
        </pc:spChg>
        <pc:spChg chg="mod">
          <ac:chgData name="江畑　慎吾" userId="0aee97a0-414c-4e50-a4a2-142ee145ebc1" providerId="ADAL" clId="{997C2D22-B25E-4832-AA29-69C37CE8794B}" dt="2024-02-07T23:56:51.873" v="1519" actId="1076"/>
          <ac:spMkLst>
            <pc:docMk/>
            <pc:sldMk cId="2719466887" sldId="2762"/>
            <ac:spMk id="3" creationId="{D487F46A-24C3-47AC-98EC-8F73C850ADD5}"/>
          </ac:spMkLst>
        </pc:spChg>
        <pc:spChg chg="mod">
          <ac:chgData name="江畑　慎吾" userId="0aee97a0-414c-4e50-a4a2-142ee145ebc1" providerId="ADAL" clId="{997C2D22-B25E-4832-AA29-69C37CE8794B}" dt="2024-02-07T23:56:56.665" v="1521" actId="1076"/>
          <ac:spMkLst>
            <pc:docMk/>
            <pc:sldMk cId="2719466887" sldId="2762"/>
            <ac:spMk id="4" creationId="{9AD3A689-5B57-4D8B-A46C-5A44DE11DB9C}"/>
          </ac:spMkLst>
        </pc:spChg>
        <pc:spChg chg="mod">
          <ac:chgData name="江畑　慎吾" userId="0aee97a0-414c-4e50-a4a2-142ee145ebc1" providerId="ADAL" clId="{997C2D22-B25E-4832-AA29-69C37CE8794B}" dt="2024-02-07T23:56:53.751" v="1520" actId="1076"/>
          <ac:spMkLst>
            <pc:docMk/>
            <pc:sldMk cId="2719466887" sldId="2762"/>
            <ac:spMk id="5" creationId="{27F5A9FE-B6E3-42CC-8102-BDBC46EB5AFD}"/>
          </ac:spMkLst>
        </pc:spChg>
        <pc:spChg chg="add mod">
          <ac:chgData name="江畑　慎吾" userId="0aee97a0-414c-4e50-a4a2-142ee145ebc1" providerId="ADAL" clId="{997C2D22-B25E-4832-AA29-69C37CE8794B}" dt="2024-02-07T23:53:52.893" v="1480" actId="1076"/>
          <ac:spMkLst>
            <pc:docMk/>
            <pc:sldMk cId="2719466887" sldId="2762"/>
            <ac:spMk id="6" creationId="{87A450A6-C6CA-21CF-2FD8-D6F7D454674C}"/>
          </ac:spMkLst>
        </pc:spChg>
        <pc:spChg chg="mod">
          <ac:chgData name="江畑　慎吾" userId="0aee97a0-414c-4e50-a4a2-142ee145ebc1" providerId="ADAL" clId="{997C2D22-B25E-4832-AA29-69C37CE8794B}" dt="2024-02-07T23:52:26.524" v="1462" actId="1076"/>
          <ac:spMkLst>
            <pc:docMk/>
            <pc:sldMk cId="2719466887" sldId="2762"/>
            <ac:spMk id="16" creationId="{38C93833-1638-4CF4-B424-05888DF2DEB9}"/>
          </ac:spMkLst>
        </pc:spChg>
      </pc:sldChg>
      <pc:sldChg chg="modSp mod">
        <pc:chgData name="江畑　慎吾" userId="0aee97a0-414c-4e50-a4a2-142ee145ebc1" providerId="ADAL" clId="{997C2D22-B25E-4832-AA29-69C37CE8794B}" dt="2024-02-07T23:48:00.630" v="1239" actId="1076"/>
        <pc:sldMkLst>
          <pc:docMk/>
          <pc:sldMk cId="1264368528" sldId="2781"/>
        </pc:sldMkLst>
        <pc:spChg chg="mod">
          <ac:chgData name="江畑　慎吾" userId="0aee97a0-414c-4e50-a4a2-142ee145ebc1" providerId="ADAL" clId="{997C2D22-B25E-4832-AA29-69C37CE8794B}" dt="2024-02-07T23:47:25.755" v="1228" actId="2711"/>
          <ac:spMkLst>
            <pc:docMk/>
            <pc:sldMk cId="1264368528" sldId="2781"/>
            <ac:spMk id="2" creationId="{96962EC8-5BF1-C2B1-CB75-41D53A32FC9F}"/>
          </ac:spMkLst>
        </pc:spChg>
        <pc:spChg chg="mod">
          <ac:chgData name="江畑　慎吾" userId="0aee97a0-414c-4e50-a4a2-142ee145ebc1" providerId="ADAL" clId="{997C2D22-B25E-4832-AA29-69C37CE8794B}" dt="2024-02-07T23:47:19.052" v="1227" actId="1076"/>
          <ac:spMkLst>
            <pc:docMk/>
            <pc:sldMk cId="1264368528" sldId="2781"/>
            <ac:spMk id="3" creationId="{8B154947-9203-4FFC-A6CE-994709F26F8D}"/>
          </ac:spMkLst>
        </pc:spChg>
        <pc:spChg chg="mod">
          <ac:chgData name="江畑　慎吾" userId="0aee97a0-414c-4e50-a4a2-142ee145ebc1" providerId="ADAL" clId="{997C2D22-B25E-4832-AA29-69C37CE8794B}" dt="2024-02-07T23:47:48.942" v="1233" actId="1076"/>
          <ac:spMkLst>
            <pc:docMk/>
            <pc:sldMk cId="1264368528" sldId="2781"/>
            <ac:spMk id="5" creationId="{7647E589-A3D3-1720-B342-354226321615}"/>
          </ac:spMkLst>
        </pc:spChg>
        <pc:spChg chg="mod">
          <ac:chgData name="江畑　慎吾" userId="0aee97a0-414c-4e50-a4a2-142ee145ebc1" providerId="ADAL" clId="{997C2D22-B25E-4832-AA29-69C37CE8794B}" dt="2024-02-07T23:48:00.630" v="1239" actId="1076"/>
          <ac:spMkLst>
            <pc:docMk/>
            <pc:sldMk cId="1264368528" sldId="2781"/>
            <ac:spMk id="6" creationId="{8CA38843-178E-65BE-8A4E-7D2504D607E5}"/>
          </ac:spMkLst>
        </pc:spChg>
        <pc:picChg chg="mod">
          <ac:chgData name="江畑　慎吾" userId="0aee97a0-414c-4e50-a4a2-142ee145ebc1" providerId="ADAL" clId="{997C2D22-B25E-4832-AA29-69C37CE8794B}" dt="2024-02-07T23:47:52.989" v="1236" actId="14100"/>
          <ac:picMkLst>
            <pc:docMk/>
            <pc:sldMk cId="1264368528" sldId="2781"/>
            <ac:picMk id="3074" creationId="{573AE8EE-A32A-6810-FF66-A14E927BF963}"/>
          </ac:picMkLst>
        </pc:picChg>
      </pc:sldChg>
      <pc:sldChg chg="modSp mod">
        <pc:chgData name="江畑　慎吾" userId="0aee97a0-414c-4e50-a4a2-142ee145ebc1" providerId="ADAL" clId="{997C2D22-B25E-4832-AA29-69C37CE8794B}" dt="2024-02-07T23:49:10.447" v="1256" actId="1076"/>
        <pc:sldMkLst>
          <pc:docMk/>
          <pc:sldMk cId="1511074524" sldId="2784"/>
        </pc:sldMkLst>
        <pc:spChg chg="mod">
          <ac:chgData name="江畑　慎吾" userId="0aee97a0-414c-4e50-a4a2-142ee145ebc1" providerId="ADAL" clId="{997C2D22-B25E-4832-AA29-69C37CE8794B}" dt="2024-02-07T23:48:22.803" v="1242" actId="1076"/>
          <ac:spMkLst>
            <pc:docMk/>
            <pc:sldMk cId="1511074524" sldId="2784"/>
            <ac:spMk id="3" creationId="{8B154947-9203-4FFC-A6CE-994709F26F8D}"/>
          </ac:spMkLst>
        </pc:spChg>
        <pc:spChg chg="mod">
          <ac:chgData name="江畑　慎吾" userId="0aee97a0-414c-4e50-a4a2-142ee145ebc1" providerId="ADAL" clId="{997C2D22-B25E-4832-AA29-69C37CE8794B}" dt="2024-02-07T23:48:36.013" v="1245" actId="1076"/>
          <ac:spMkLst>
            <pc:docMk/>
            <pc:sldMk cId="1511074524" sldId="2784"/>
            <ac:spMk id="4" creationId="{A00E7EBC-3A53-104C-9707-88EE5BCA542D}"/>
          </ac:spMkLst>
        </pc:spChg>
        <pc:spChg chg="mod">
          <ac:chgData name="江畑　慎吾" userId="0aee97a0-414c-4e50-a4a2-142ee145ebc1" providerId="ADAL" clId="{997C2D22-B25E-4832-AA29-69C37CE8794B}" dt="2024-02-07T23:48:45.747" v="1248" actId="1076"/>
          <ac:spMkLst>
            <pc:docMk/>
            <pc:sldMk cId="1511074524" sldId="2784"/>
            <ac:spMk id="5" creationId="{BF3AD520-F790-95FB-F258-2A4BDDA3AB13}"/>
          </ac:spMkLst>
        </pc:spChg>
        <pc:spChg chg="mod">
          <ac:chgData name="江畑　慎吾" userId="0aee97a0-414c-4e50-a4a2-142ee145ebc1" providerId="ADAL" clId="{997C2D22-B25E-4832-AA29-69C37CE8794B}" dt="2024-02-07T23:48:57.133" v="1253" actId="1076"/>
          <ac:spMkLst>
            <pc:docMk/>
            <pc:sldMk cId="1511074524" sldId="2784"/>
            <ac:spMk id="6" creationId="{128BD635-29A8-8203-EBCF-1CCE1800B03B}"/>
          </ac:spMkLst>
        </pc:spChg>
        <pc:spChg chg="mod">
          <ac:chgData name="江畑　慎吾" userId="0aee97a0-414c-4e50-a4a2-142ee145ebc1" providerId="ADAL" clId="{997C2D22-B25E-4832-AA29-69C37CE8794B}" dt="2024-02-07T23:49:10.447" v="1256" actId="1076"/>
          <ac:spMkLst>
            <pc:docMk/>
            <pc:sldMk cId="1511074524" sldId="2784"/>
            <ac:spMk id="7" creationId="{0DB7C87E-376C-5AC1-8434-8003D9495934}"/>
          </ac:spMkLst>
        </pc:spChg>
      </pc:sldChg>
      <pc:sldChg chg="modSp mod">
        <pc:chgData name="江畑　慎吾" userId="0aee97a0-414c-4e50-a4a2-142ee145ebc1" providerId="ADAL" clId="{997C2D22-B25E-4832-AA29-69C37CE8794B}" dt="2024-02-07T23:41:05.347" v="1167" actId="1076"/>
        <pc:sldMkLst>
          <pc:docMk/>
          <pc:sldMk cId="12217748" sldId="2786"/>
        </pc:sldMkLst>
        <pc:spChg chg="mod">
          <ac:chgData name="江畑　慎吾" userId="0aee97a0-414c-4e50-a4a2-142ee145ebc1" providerId="ADAL" clId="{997C2D22-B25E-4832-AA29-69C37CE8794B}" dt="2024-02-07T23:40:37.970" v="1160" actId="20577"/>
          <ac:spMkLst>
            <pc:docMk/>
            <pc:sldMk cId="12217748" sldId="2786"/>
            <ac:spMk id="4" creationId="{2CC8E4A7-949F-9527-545C-04366D5A97C1}"/>
          </ac:spMkLst>
        </pc:spChg>
        <pc:spChg chg="mod">
          <ac:chgData name="江畑　慎吾" userId="0aee97a0-414c-4e50-a4a2-142ee145ebc1" providerId="ADAL" clId="{997C2D22-B25E-4832-AA29-69C37CE8794B}" dt="2024-02-07T23:38:57.439" v="1075" actId="1076"/>
          <ac:spMkLst>
            <pc:docMk/>
            <pc:sldMk cId="12217748" sldId="2786"/>
            <ac:spMk id="6" creationId="{23E4C5AD-2B1F-90EB-5C6B-74EC3259B34C}"/>
          </ac:spMkLst>
        </pc:spChg>
        <pc:spChg chg="mod">
          <ac:chgData name="江畑　慎吾" userId="0aee97a0-414c-4e50-a4a2-142ee145ebc1" providerId="ADAL" clId="{997C2D22-B25E-4832-AA29-69C37CE8794B}" dt="2024-02-07T23:39:05.112" v="1077" actId="14100"/>
          <ac:spMkLst>
            <pc:docMk/>
            <pc:sldMk cId="12217748" sldId="2786"/>
            <ac:spMk id="7" creationId="{F0F7A305-EB60-4E05-95BE-99FFA65AC714}"/>
          </ac:spMkLst>
        </pc:spChg>
        <pc:spChg chg="mod">
          <ac:chgData name="江畑　慎吾" userId="0aee97a0-414c-4e50-a4a2-142ee145ebc1" providerId="ADAL" clId="{997C2D22-B25E-4832-AA29-69C37CE8794B}" dt="2024-02-07T23:40:59.857" v="1164" actId="1076"/>
          <ac:spMkLst>
            <pc:docMk/>
            <pc:sldMk cId="12217748" sldId="2786"/>
            <ac:spMk id="9" creationId="{4322DEF3-43F1-FE0F-3AF4-4980884EDDE3}"/>
          </ac:spMkLst>
        </pc:spChg>
        <pc:spChg chg="mod">
          <ac:chgData name="江畑　慎吾" userId="0aee97a0-414c-4e50-a4a2-142ee145ebc1" providerId="ADAL" clId="{997C2D22-B25E-4832-AA29-69C37CE8794B}" dt="2024-02-07T23:41:03.903" v="1166" actId="14100"/>
          <ac:spMkLst>
            <pc:docMk/>
            <pc:sldMk cId="12217748" sldId="2786"/>
            <ac:spMk id="10" creationId="{5C1E9C6B-EE9E-0AFC-1B5A-2D9608301B18}"/>
          </ac:spMkLst>
        </pc:spChg>
        <pc:picChg chg="mod">
          <ac:chgData name="江畑　慎吾" userId="0aee97a0-414c-4e50-a4a2-142ee145ebc1" providerId="ADAL" clId="{997C2D22-B25E-4832-AA29-69C37CE8794B}" dt="2024-02-07T23:41:05.347" v="1167" actId="1076"/>
          <ac:picMkLst>
            <pc:docMk/>
            <pc:sldMk cId="12217748" sldId="2786"/>
            <ac:picMk id="1026" creationId="{A3ABAB08-BD5A-C039-9C72-03C778345791}"/>
          </ac:picMkLst>
        </pc:picChg>
      </pc:sldChg>
      <pc:sldChg chg="addSp delSp modSp mod modAnim">
        <pc:chgData name="江畑　慎吾" userId="0aee97a0-414c-4e50-a4a2-142ee145ebc1" providerId="ADAL" clId="{997C2D22-B25E-4832-AA29-69C37CE8794B}" dt="2024-02-07T23:56:37.421" v="1518"/>
        <pc:sldMkLst>
          <pc:docMk/>
          <pc:sldMk cId="3296070640" sldId="2789"/>
        </pc:sldMkLst>
        <pc:spChg chg="del">
          <ac:chgData name="江畑　慎吾" userId="0aee97a0-414c-4e50-a4a2-142ee145ebc1" providerId="ADAL" clId="{997C2D22-B25E-4832-AA29-69C37CE8794B}" dt="2024-02-07T23:44:42.889" v="1206" actId="478"/>
          <ac:spMkLst>
            <pc:docMk/>
            <pc:sldMk cId="3296070640" sldId="2789"/>
            <ac:spMk id="4" creationId="{2CC8E4A7-949F-9527-545C-04366D5A97C1}"/>
          </ac:spMkLst>
        </pc:spChg>
        <pc:spChg chg="mod">
          <ac:chgData name="江畑　慎吾" userId="0aee97a0-414c-4e50-a4a2-142ee145ebc1" providerId="ADAL" clId="{997C2D22-B25E-4832-AA29-69C37CE8794B}" dt="2024-02-07T23:45:36.680" v="1217" actId="1076"/>
          <ac:spMkLst>
            <pc:docMk/>
            <pc:sldMk cId="3296070640" sldId="2789"/>
            <ac:spMk id="6" creationId="{23E4C5AD-2B1F-90EB-5C6B-74EC3259B34C}"/>
          </ac:spMkLst>
        </pc:spChg>
        <pc:spChg chg="add mod">
          <ac:chgData name="江畑　慎吾" userId="0aee97a0-414c-4e50-a4a2-142ee145ebc1" providerId="ADAL" clId="{997C2D22-B25E-4832-AA29-69C37CE8794B}" dt="2024-02-07T23:45:33.492" v="1216" actId="1076"/>
          <ac:spMkLst>
            <pc:docMk/>
            <pc:sldMk cId="3296070640" sldId="2789"/>
            <ac:spMk id="7" creationId="{6393918F-036A-3B6A-0EBC-70CEF1D4928D}"/>
          </ac:spMkLst>
        </pc:spChg>
        <pc:spChg chg="mod">
          <ac:chgData name="江畑　慎吾" userId="0aee97a0-414c-4e50-a4a2-142ee145ebc1" providerId="ADAL" clId="{997C2D22-B25E-4832-AA29-69C37CE8794B}" dt="2024-02-07T23:45:11.845" v="1211" actId="1076"/>
          <ac:spMkLst>
            <pc:docMk/>
            <pc:sldMk cId="3296070640" sldId="2789"/>
            <ac:spMk id="11" creationId="{E62811C2-2BD7-09D2-8FBD-8F5315F8B8E6}"/>
          </ac:spMkLst>
        </pc:spChg>
        <pc:spChg chg="mod">
          <ac:chgData name="江畑　慎吾" userId="0aee97a0-414c-4e50-a4a2-142ee145ebc1" providerId="ADAL" clId="{997C2D22-B25E-4832-AA29-69C37CE8794B}" dt="2024-02-07T23:45:21.278" v="1214" actId="1076"/>
          <ac:spMkLst>
            <pc:docMk/>
            <pc:sldMk cId="3296070640" sldId="2789"/>
            <ac:spMk id="12" creationId="{698AC23C-BC35-A11D-143F-4E21CF4B090C}"/>
          </ac:spMkLst>
        </pc:spChg>
        <pc:spChg chg="mod">
          <ac:chgData name="江畑　慎吾" userId="0aee97a0-414c-4e50-a4a2-142ee145ebc1" providerId="ADAL" clId="{997C2D22-B25E-4832-AA29-69C37CE8794B}" dt="2024-02-07T23:45:15.508" v="1213" actId="1076"/>
          <ac:spMkLst>
            <pc:docMk/>
            <pc:sldMk cId="3296070640" sldId="2789"/>
            <ac:spMk id="13" creationId="{418179DC-5ADF-2AAA-1B98-15A8693B4F70}"/>
          </ac:spMkLst>
        </pc:spChg>
        <pc:picChg chg="del mod">
          <ac:chgData name="江畑　慎吾" userId="0aee97a0-414c-4e50-a4a2-142ee145ebc1" providerId="ADAL" clId="{997C2D22-B25E-4832-AA29-69C37CE8794B}" dt="2024-02-07T23:45:43.231" v="1221" actId="478"/>
          <ac:picMkLst>
            <pc:docMk/>
            <pc:sldMk cId="3296070640" sldId="2789"/>
            <ac:picMk id="1026" creationId="{A3ABAB08-BD5A-C039-9C72-03C778345791}"/>
          </ac:picMkLst>
        </pc:picChg>
      </pc:sldChg>
      <pc:sldChg chg="modSp mod">
        <pc:chgData name="江畑　慎吾" userId="0aee97a0-414c-4e50-a4a2-142ee145ebc1" providerId="ADAL" clId="{997C2D22-B25E-4832-AA29-69C37CE8794B}" dt="2024-02-07T23:44:08.113" v="1205" actId="20577"/>
        <pc:sldMkLst>
          <pc:docMk/>
          <pc:sldMk cId="3647698386" sldId="2792"/>
        </pc:sldMkLst>
        <pc:spChg chg="mod">
          <ac:chgData name="江畑　慎吾" userId="0aee97a0-414c-4e50-a4a2-142ee145ebc1" providerId="ADAL" clId="{997C2D22-B25E-4832-AA29-69C37CE8794B}" dt="2024-02-07T23:42:06.606" v="1170" actId="1076"/>
          <ac:spMkLst>
            <pc:docMk/>
            <pc:sldMk cId="3647698386" sldId="2792"/>
            <ac:spMk id="4" creationId="{AE71EE2A-F220-4156-BDA2-54080DF3A6DD}"/>
          </ac:spMkLst>
        </pc:spChg>
        <pc:spChg chg="mod">
          <ac:chgData name="江畑　慎吾" userId="0aee97a0-414c-4e50-a4a2-142ee145ebc1" providerId="ADAL" clId="{997C2D22-B25E-4832-AA29-69C37CE8794B}" dt="2024-02-07T23:42:16.954" v="1173" actId="1076"/>
          <ac:spMkLst>
            <pc:docMk/>
            <pc:sldMk cId="3647698386" sldId="2792"/>
            <ac:spMk id="5" creationId="{0846494B-CB01-437A-A388-61EE0D41D9BB}"/>
          </ac:spMkLst>
        </pc:spChg>
        <pc:spChg chg="mod">
          <ac:chgData name="江畑　慎吾" userId="0aee97a0-414c-4e50-a4a2-142ee145ebc1" providerId="ADAL" clId="{997C2D22-B25E-4832-AA29-69C37CE8794B}" dt="2024-02-07T23:42:36.570" v="1180" actId="1076"/>
          <ac:spMkLst>
            <pc:docMk/>
            <pc:sldMk cId="3647698386" sldId="2792"/>
            <ac:spMk id="6" creationId="{54BBE1A5-E47D-4A1E-8D93-FE7A592DAEE2}"/>
          </ac:spMkLst>
        </pc:spChg>
        <pc:spChg chg="mod">
          <ac:chgData name="江畑　慎吾" userId="0aee97a0-414c-4e50-a4a2-142ee145ebc1" providerId="ADAL" clId="{997C2D22-B25E-4832-AA29-69C37CE8794B}" dt="2024-02-07T23:44:08.113" v="1205" actId="20577"/>
          <ac:spMkLst>
            <pc:docMk/>
            <pc:sldMk cId="3647698386" sldId="2792"/>
            <ac:spMk id="7" creationId="{3BD6A21F-F008-4165-B17C-D3059261219D}"/>
          </ac:spMkLst>
        </pc:spChg>
        <pc:spChg chg="mod">
          <ac:chgData name="江畑　慎吾" userId="0aee97a0-414c-4e50-a4a2-142ee145ebc1" providerId="ADAL" clId="{997C2D22-B25E-4832-AA29-69C37CE8794B}" dt="2024-02-07T23:42:47.187" v="1183" actId="1076"/>
          <ac:spMkLst>
            <pc:docMk/>
            <pc:sldMk cId="3647698386" sldId="2792"/>
            <ac:spMk id="8" creationId="{DFD5C183-8A23-4AD0-BBAE-BCBCF5F997BC}"/>
          </ac:spMkLst>
        </pc:spChg>
        <pc:spChg chg="mod">
          <ac:chgData name="江畑　慎吾" userId="0aee97a0-414c-4e50-a4a2-142ee145ebc1" providerId="ADAL" clId="{997C2D22-B25E-4832-AA29-69C37CE8794B}" dt="2024-02-07T23:42:57.565" v="1186" actId="1076"/>
          <ac:spMkLst>
            <pc:docMk/>
            <pc:sldMk cId="3647698386" sldId="2792"/>
            <ac:spMk id="9" creationId="{0417DF41-48B6-4A21-9D5E-E263325379C3}"/>
          </ac:spMkLst>
        </pc:spChg>
        <pc:picChg chg="mod">
          <ac:chgData name="江畑　慎吾" userId="0aee97a0-414c-4e50-a4a2-142ee145ebc1" providerId="ADAL" clId="{997C2D22-B25E-4832-AA29-69C37CE8794B}" dt="2024-02-07T23:43:02.988" v="1189" actId="1076"/>
          <ac:picMkLst>
            <pc:docMk/>
            <pc:sldMk cId="3647698386" sldId="2792"/>
            <ac:picMk id="5122" creationId="{F3EDE7DA-EAEE-491D-902A-65085A60A7E9}"/>
          </ac:picMkLst>
        </pc:picChg>
      </pc:sldChg>
      <pc:sldChg chg="del">
        <pc:chgData name="江畑　慎吾" userId="0aee97a0-414c-4e50-a4a2-142ee145ebc1" providerId="ADAL" clId="{997C2D22-B25E-4832-AA29-69C37CE8794B}" dt="2024-02-08T01:22:19.133" v="1522" actId="47"/>
        <pc:sldMkLst>
          <pc:docMk/>
          <pc:sldMk cId="2282717460" sldId="2958"/>
        </pc:sldMkLst>
      </pc:sldChg>
      <pc:sldChg chg="modSp modAnim">
        <pc:chgData name="江畑　慎吾" userId="0aee97a0-414c-4e50-a4a2-142ee145ebc1" providerId="ADAL" clId="{997C2D22-B25E-4832-AA29-69C37CE8794B}" dt="2024-02-07T23:55:38.803" v="1504"/>
        <pc:sldMkLst>
          <pc:docMk/>
          <pc:sldMk cId="3850620855" sldId="2960"/>
        </pc:sldMkLst>
        <pc:spChg chg="mod">
          <ac:chgData name="江畑　慎吾" userId="0aee97a0-414c-4e50-a4a2-142ee145ebc1" providerId="ADAL" clId="{997C2D22-B25E-4832-AA29-69C37CE8794B}" dt="2024-02-07T23:25:18.885" v="0" actId="207"/>
          <ac:spMkLst>
            <pc:docMk/>
            <pc:sldMk cId="3850620855" sldId="2960"/>
            <ac:spMk id="5" creationId="{07EAC743-08CB-214B-0283-2A6526F3E8BB}"/>
          </ac:spMkLst>
        </pc:spChg>
      </pc:sldChg>
      <pc:sldChg chg="modSp mod modAnim">
        <pc:chgData name="江畑　慎吾" userId="0aee97a0-414c-4e50-a4a2-142ee145ebc1" providerId="ADAL" clId="{997C2D22-B25E-4832-AA29-69C37CE8794B}" dt="2024-02-07T23:56:00.704" v="1508"/>
        <pc:sldMkLst>
          <pc:docMk/>
          <pc:sldMk cId="3031426960" sldId="2963"/>
        </pc:sldMkLst>
        <pc:picChg chg="mod">
          <ac:chgData name="江畑　慎吾" userId="0aee97a0-414c-4e50-a4a2-142ee145ebc1" providerId="ADAL" clId="{997C2D22-B25E-4832-AA29-69C37CE8794B}" dt="2024-02-07T23:25:33.153" v="2" actId="14100"/>
          <ac:picMkLst>
            <pc:docMk/>
            <pc:sldMk cId="3031426960" sldId="2963"/>
            <ac:picMk id="6" creationId="{FD5F0D5E-27A0-3FA3-F705-126EC1EE1582}"/>
          </ac:picMkLst>
        </pc:picChg>
      </pc:sldChg>
      <pc:sldChg chg="addSp modSp mod modAnim">
        <pc:chgData name="江畑　慎吾" userId="0aee97a0-414c-4e50-a4a2-142ee145ebc1" providerId="ADAL" clId="{997C2D22-B25E-4832-AA29-69C37CE8794B}" dt="2024-02-07T23:56:13.233" v="1512"/>
        <pc:sldMkLst>
          <pc:docMk/>
          <pc:sldMk cId="2742563768" sldId="2965"/>
        </pc:sldMkLst>
        <pc:spChg chg="mod">
          <ac:chgData name="江畑　慎吾" userId="0aee97a0-414c-4e50-a4a2-142ee145ebc1" providerId="ADAL" clId="{997C2D22-B25E-4832-AA29-69C37CE8794B}" dt="2024-02-07T23:29:59.477" v="324" actId="1076"/>
          <ac:spMkLst>
            <pc:docMk/>
            <pc:sldMk cId="2742563768" sldId="2965"/>
            <ac:spMk id="2" creationId="{19674417-8802-93A8-9F63-D7882C65232E}"/>
          </ac:spMkLst>
        </pc:spChg>
        <pc:spChg chg="add mod">
          <ac:chgData name="江畑　慎吾" userId="0aee97a0-414c-4e50-a4a2-142ee145ebc1" providerId="ADAL" clId="{997C2D22-B25E-4832-AA29-69C37CE8794B}" dt="2024-02-07T23:29:53.873" v="322" actId="1076"/>
          <ac:spMkLst>
            <pc:docMk/>
            <pc:sldMk cId="2742563768" sldId="2965"/>
            <ac:spMk id="3" creationId="{A6AB2286-E138-B3ED-842C-435195BA55AE}"/>
          </ac:spMkLst>
        </pc:spChg>
        <pc:spChg chg="add mod">
          <ac:chgData name="江畑　慎吾" userId="0aee97a0-414c-4e50-a4a2-142ee145ebc1" providerId="ADAL" clId="{997C2D22-B25E-4832-AA29-69C37CE8794B}" dt="2024-02-07T23:29:50.625" v="319" actId="1076"/>
          <ac:spMkLst>
            <pc:docMk/>
            <pc:sldMk cId="2742563768" sldId="2965"/>
            <ac:spMk id="4" creationId="{A50063F7-C538-C6AF-F1EE-7911B169EC84}"/>
          </ac:spMkLst>
        </pc:spChg>
        <pc:spChg chg="mod">
          <ac:chgData name="江畑　慎吾" userId="0aee97a0-414c-4e50-a4a2-142ee145ebc1" providerId="ADAL" clId="{997C2D22-B25E-4832-AA29-69C37CE8794B}" dt="2024-02-07T23:28:48.004" v="169" actId="1076"/>
          <ac:spMkLst>
            <pc:docMk/>
            <pc:sldMk cId="2742563768" sldId="2965"/>
            <ac:spMk id="5" creationId="{22923882-E141-AC5D-3C4F-934F6A287036}"/>
          </ac:spMkLst>
        </pc:spChg>
        <pc:spChg chg="add mod">
          <ac:chgData name="江畑　慎吾" userId="0aee97a0-414c-4e50-a4a2-142ee145ebc1" providerId="ADAL" clId="{997C2D22-B25E-4832-AA29-69C37CE8794B}" dt="2024-02-07T23:29:19.286" v="258" actId="1076"/>
          <ac:spMkLst>
            <pc:docMk/>
            <pc:sldMk cId="2742563768" sldId="2965"/>
            <ac:spMk id="6" creationId="{4053C583-4B0E-AEB3-16F8-18C122C723DB}"/>
          </ac:spMkLst>
        </pc:spChg>
        <pc:spChg chg="add mod">
          <ac:chgData name="江畑　慎吾" userId="0aee97a0-414c-4e50-a4a2-142ee145ebc1" providerId="ADAL" clId="{997C2D22-B25E-4832-AA29-69C37CE8794B}" dt="2024-02-07T23:29:52.305" v="320" actId="1076"/>
          <ac:spMkLst>
            <pc:docMk/>
            <pc:sldMk cId="2742563768" sldId="2965"/>
            <ac:spMk id="7" creationId="{CC0637D2-CCAF-4B9F-3F13-EBDEB7495CC4}"/>
          </ac:spMkLst>
        </pc:spChg>
      </pc:sldChg>
      <pc:sldChg chg="modSp mod modAnim">
        <pc:chgData name="江畑　慎吾" userId="0aee97a0-414c-4e50-a4a2-142ee145ebc1" providerId="ADAL" clId="{997C2D22-B25E-4832-AA29-69C37CE8794B}" dt="2024-02-07T23:56:05.463" v="1509"/>
        <pc:sldMkLst>
          <pc:docMk/>
          <pc:sldMk cId="2784987155" sldId="2966"/>
        </pc:sldMkLst>
        <pc:spChg chg="mod">
          <ac:chgData name="江畑　慎吾" userId="0aee97a0-414c-4e50-a4a2-142ee145ebc1" providerId="ADAL" clId="{997C2D22-B25E-4832-AA29-69C37CE8794B}" dt="2024-02-07T23:43:28.347" v="1190" actId="1076"/>
          <ac:spMkLst>
            <pc:docMk/>
            <pc:sldMk cId="2784987155" sldId="2966"/>
            <ac:spMk id="2" creationId="{2AB0B18B-659D-38D0-48B4-787848E03C9C}"/>
          </ac:spMkLst>
        </pc:spChg>
      </pc:sldChg>
      <pc:sldChg chg="addSp modSp mod modAnim">
        <pc:chgData name="江畑　慎吾" userId="0aee97a0-414c-4e50-a4a2-142ee145ebc1" providerId="ADAL" clId="{997C2D22-B25E-4832-AA29-69C37CE8794B}" dt="2024-02-07T23:56:19.456" v="1513"/>
        <pc:sldMkLst>
          <pc:docMk/>
          <pc:sldMk cId="3453614499" sldId="2967"/>
        </pc:sldMkLst>
        <pc:spChg chg="add mod">
          <ac:chgData name="江畑　慎吾" userId="0aee97a0-414c-4e50-a4a2-142ee145ebc1" providerId="ADAL" clId="{997C2D22-B25E-4832-AA29-69C37CE8794B}" dt="2024-02-07T23:33:21.251" v="660" actId="1076"/>
          <ac:spMkLst>
            <pc:docMk/>
            <pc:sldMk cId="3453614499" sldId="2967"/>
            <ac:spMk id="2" creationId="{62EE8354-9994-D115-7AA4-C80C3ED27E3D}"/>
          </ac:spMkLst>
        </pc:spChg>
        <pc:spChg chg="add mod">
          <ac:chgData name="江畑　慎吾" userId="0aee97a0-414c-4e50-a4a2-142ee145ebc1" providerId="ADAL" clId="{997C2D22-B25E-4832-AA29-69C37CE8794B}" dt="2024-02-07T23:33:18.645" v="659" actId="1076"/>
          <ac:spMkLst>
            <pc:docMk/>
            <pc:sldMk cId="3453614499" sldId="2967"/>
            <ac:spMk id="3" creationId="{97B506A4-5F9A-201D-3AEE-D16340145C31}"/>
          </ac:spMkLst>
        </pc:spChg>
        <pc:spChg chg="add mod">
          <ac:chgData name="江畑　慎吾" userId="0aee97a0-414c-4e50-a4a2-142ee145ebc1" providerId="ADAL" clId="{997C2D22-B25E-4832-AA29-69C37CE8794B}" dt="2024-02-07T23:33:13.334" v="656" actId="1076"/>
          <ac:spMkLst>
            <pc:docMk/>
            <pc:sldMk cId="3453614499" sldId="2967"/>
            <ac:spMk id="4" creationId="{B38810EA-6C09-5E95-A512-21E684D58A60}"/>
          </ac:spMkLst>
        </pc:spChg>
        <pc:spChg chg="mod">
          <ac:chgData name="江畑　慎吾" userId="0aee97a0-414c-4e50-a4a2-142ee145ebc1" providerId="ADAL" clId="{997C2D22-B25E-4832-AA29-69C37CE8794B}" dt="2024-02-07T23:30:52.024" v="372" actId="1076"/>
          <ac:spMkLst>
            <pc:docMk/>
            <pc:sldMk cId="3453614499" sldId="2967"/>
            <ac:spMk id="5" creationId="{47F8C3E3-D8E7-559F-6E56-E0BBE6E9C6FB}"/>
          </ac:spMkLst>
        </pc:spChg>
      </pc:sldChg>
      <pc:sldChg chg="addSp modSp mod modAnim">
        <pc:chgData name="江畑　慎吾" userId="0aee97a0-414c-4e50-a4a2-142ee145ebc1" providerId="ADAL" clId="{997C2D22-B25E-4832-AA29-69C37CE8794B}" dt="2024-02-07T23:56:23.447" v="1514"/>
        <pc:sldMkLst>
          <pc:docMk/>
          <pc:sldMk cId="2242881704" sldId="2968"/>
        </pc:sldMkLst>
        <pc:spChg chg="add mod">
          <ac:chgData name="江畑　慎吾" userId="0aee97a0-414c-4e50-a4a2-142ee145ebc1" providerId="ADAL" clId="{997C2D22-B25E-4832-AA29-69C37CE8794B}" dt="2024-02-07T23:37:37.332" v="987" actId="1076"/>
          <ac:spMkLst>
            <pc:docMk/>
            <pc:sldMk cId="2242881704" sldId="2968"/>
            <ac:spMk id="2" creationId="{A7837A96-C799-5EAB-5AE9-645BB77EFFA9}"/>
          </ac:spMkLst>
        </pc:spChg>
        <pc:spChg chg="add mod">
          <ac:chgData name="江畑　慎吾" userId="0aee97a0-414c-4e50-a4a2-142ee145ebc1" providerId="ADAL" clId="{997C2D22-B25E-4832-AA29-69C37CE8794B}" dt="2024-02-07T23:37:39.670" v="988" actId="1076"/>
          <ac:spMkLst>
            <pc:docMk/>
            <pc:sldMk cId="2242881704" sldId="2968"/>
            <ac:spMk id="3" creationId="{683CA4D9-663A-4A8D-6E9D-12B55987345B}"/>
          </ac:spMkLst>
        </pc:spChg>
        <pc:spChg chg="add mod">
          <ac:chgData name="江畑　慎吾" userId="0aee97a0-414c-4e50-a4a2-142ee145ebc1" providerId="ADAL" clId="{997C2D22-B25E-4832-AA29-69C37CE8794B}" dt="2024-02-07T23:37:41.396" v="989" actId="1076"/>
          <ac:spMkLst>
            <pc:docMk/>
            <pc:sldMk cId="2242881704" sldId="2968"/>
            <ac:spMk id="4" creationId="{E682BCCF-7E95-3A53-0221-894B4825C04D}"/>
          </ac:spMkLst>
        </pc:spChg>
        <pc:spChg chg="mod">
          <ac:chgData name="江畑　慎吾" userId="0aee97a0-414c-4e50-a4a2-142ee145ebc1" providerId="ADAL" clId="{997C2D22-B25E-4832-AA29-69C37CE8794B}" dt="2024-02-07T23:33:58.272" v="729" actId="1076"/>
          <ac:spMkLst>
            <pc:docMk/>
            <pc:sldMk cId="2242881704" sldId="2968"/>
            <ac:spMk id="5" creationId="{C8F895AC-200E-042F-6A15-C6EF91BAB28A}"/>
          </ac:spMkLst>
        </pc:spChg>
        <pc:spChg chg="add mod">
          <ac:chgData name="江畑　慎吾" userId="0aee97a0-414c-4e50-a4a2-142ee145ebc1" providerId="ADAL" clId="{997C2D22-B25E-4832-AA29-69C37CE8794B}" dt="2024-02-07T23:37:43.044" v="990" actId="1076"/>
          <ac:spMkLst>
            <pc:docMk/>
            <pc:sldMk cId="2242881704" sldId="2968"/>
            <ac:spMk id="6" creationId="{7F6F1A21-1D0E-3702-F0C8-9CC93D06B32C}"/>
          </ac:spMkLst>
        </pc:spChg>
        <pc:spChg chg="add mod">
          <ac:chgData name="江畑　慎吾" userId="0aee97a0-414c-4e50-a4a2-142ee145ebc1" providerId="ADAL" clId="{997C2D22-B25E-4832-AA29-69C37CE8794B}" dt="2024-02-07T23:37:44.754" v="991" actId="1076"/>
          <ac:spMkLst>
            <pc:docMk/>
            <pc:sldMk cId="2242881704" sldId="2968"/>
            <ac:spMk id="7" creationId="{EB8FA48B-EA90-0AA1-B781-F5FC4C39B777}"/>
          </ac:spMkLst>
        </pc:spChg>
        <pc:spChg chg="add mod">
          <ac:chgData name="江畑　慎吾" userId="0aee97a0-414c-4e50-a4a2-142ee145ebc1" providerId="ADAL" clId="{997C2D22-B25E-4832-AA29-69C37CE8794B}" dt="2024-02-07T23:38:16.351" v="1073" actId="404"/>
          <ac:spMkLst>
            <pc:docMk/>
            <pc:sldMk cId="2242881704" sldId="2968"/>
            <ac:spMk id="8" creationId="{8EA4E336-F486-D15F-7C70-0D09F993B445}"/>
          </ac:spMkLst>
        </pc:spChg>
      </pc:sldChg>
      <pc:sldChg chg="delSp modSp mod delAnim">
        <pc:chgData name="江畑　慎吾" userId="0aee97a0-414c-4e50-a4a2-142ee145ebc1" providerId="ADAL" clId="{997C2D22-B25E-4832-AA29-69C37CE8794B}" dt="2024-02-07T23:46:56.201" v="1224" actId="478"/>
        <pc:sldMkLst>
          <pc:docMk/>
          <pc:sldMk cId="2177435945" sldId="2969"/>
        </pc:sldMkLst>
        <pc:spChg chg="del mod">
          <ac:chgData name="江畑　慎吾" userId="0aee97a0-414c-4e50-a4a2-142ee145ebc1" providerId="ADAL" clId="{997C2D22-B25E-4832-AA29-69C37CE8794B}" dt="2024-02-07T23:46:56.201" v="1224" actId="478"/>
          <ac:spMkLst>
            <pc:docMk/>
            <pc:sldMk cId="2177435945" sldId="2969"/>
            <ac:spMk id="5" creationId="{821BD05B-823D-0F6C-D6F5-EABC484215DB}"/>
          </ac:spMkLst>
        </pc:spChg>
      </pc:sldChg>
    </pc:docChg>
  </pc:docChgLst>
  <pc:docChgLst>
    <pc:chgData name="江畑　慎吾" userId="0aee97a0-414c-4e50-a4a2-142ee145ebc1" providerId="ADAL" clId="{B869A3EA-6B9D-4641-B872-88F928E18083}"/>
    <pc:docChg chg="undo custSel addSld delSld modSld">
      <pc:chgData name="江畑　慎吾" userId="0aee97a0-414c-4e50-a4a2-142ee145ebc1" providerId="ADAL" clId="{B869A3EA-6B9D-4641-B872-88F928E18083}" dt="2024-03-07T13:59:15.500" v="64"/>
      <pc:docMkLst>
        <pc:docMk/>
      </pc:docMkLst>
      <pc:sldChg chg="modSp mod">
        <pc:chgData name="江畑　慎吾" userId="0aee97a0-414c-4e50-a4a2-142ee145ebc1" providerId="ADAL" clId="{B869A3EA-6B9D-4641-B872-88F928E18083}" dt="2024-03-07T13:38:13.435" v="0" actId="1076"/>
        <pc:sldMkLst>
          <pc:docMk/>
          <pc:sldMk cId="542675571" sldId="256"/>
        </pc:sldMkLst>
        <pc:spChg chg="mod">
          <ac:chgData name="江畑　慎吾" userId="0aee97a0-414c-4e50-a4a2-142ee145ebc1" providerId="ADAL" clId="{B869A3EA-6B9D-4641-B872-88F928E18083}" dt="2024-03-07T13:38:13.435" v="0" actId="1076"/>
          <ac:spMkLst>
            <pc:docMk/>
            <pc:sldMk cId="542675571" sldId="256"/>
            <ac:spMk id="4" creationId="{32DECB14-6EB0-9854-7C73-CCCDA7F889F1}"/>
          </ac:spMkLst>
        </pc:spChg>
      </pc:sldChg>
      <pc:sldChg chg="add del modAnim">
        <pc:chgData name="江畑　慎吾" userId="0aee97a0-414c-4e50-a4a2-142ee145ebc1" providerId="ADAL" clId="{B869A3EA-6B9D-4641-B872-88F928E18083}" dt="2024-03-07T13:45:37.302" v="63"/>
        <pc:sldMkLst>
          <pc:docMk/>
          <pc:sldMk cId="702865440" sldId="2751"/>
        </pc:sldMkLst>
      </pc:sldChg>
      <pc:sldChg chg="modAnim">
        <pc:chgData name="江畑　慎吾" userId="0aee97a0-414c-4e50-a4a2-142ee145ebc1" providerId="ADAL" clId="{B869A3EA-6B9D-4641-B872-88F928E18083}" dt="2024-03-07T13:45:30.306" v="59"/>
        <pc:sldMkLst>
          <pc:docMk/>
          <pc:sldMk cId="2719466887" sldId="2762"/>
        </pc:sldMkLst>
      </pc:sldChg>
      <pc:sldChg chg="modAnim">
        <pc:chgData name="江畑　慎吾" userId="0aee97a0-414c-4e50-a4a2-142ee145ebc1" providerId="ADAL" clId="{B869A3EA-6B9D-4641-B872-88F928E18083}" dt="2024-03-07T13:59:15.500" v="64"/>
        <pc:sldMkLst>
          <pc:docMk/>
          <pc:sldMk cId="1264368528" sldId="2781"/>
        </pc:sldMkLst>
      </pc:sldChg>
      <pc:sldChg chg="modAnim">
        <pc:chgData name="江畑　慎吾" userId="0aee97a0-414c-4e50-a4a2-142ee145ebc1" providerId="ADAL" clId="{B869A3EA-6B9D-4641-B872-88F928E18083}" dt="2024-03-07T13:45:25.373" v="54"/>
        <pc:sldMkLst>
          <pc:docMk/>
          <pc:sldMk cId="1511074524" sldId="2784"/>
        </pc:sldMkLst>
      </pc:sldChg>
      <pc:sldChg chg="modAnim">
        <pc:chgData name="江畑　慎吾" userId="0aee97a0-414c-4e50-a4a2-142ee145ebc1" providerId="ADAL" clId="{B869A3EA-6B9D-4641-B872-88F928E18083}" dt="2024-03-07T13:45:11.245" v="39"/>
        <pc:sldMkLst>
          <pc:docMk/>
          <pc:sldMk cId="12217748" sldId="2786"/>
        </pc:sldMkLst>
      </pc:sldChg>
      <pc:sldChg chg="modAnim">
        <pc:chgData name="江畑　慎吾" userId="0aee97a0-414c-4e50-a4a2-142ee145ebc1" providerId="ADAL" clId="{B869A3EA-6B9D-4641-B872-88F928E18083}" dt="2024-03-07T13:45:14.860" v="45"/>
        <pc:sldMkLst>
          <pc:docMk/>
          <pc:sldMk cId="3296070640" sldId="2789"/>
        </pc:sldMkLst>
      </pc:sldChg>
      <pc:sldChg chg="modSp mod">
        <pc:chgData name="江畑　慎吾" userId="0aee97a0-414c-4e50-a4a2-142ee145ebc1" providerId="ADAL" clId="{B869A3EA-6B9D-4641-B872-88F928E18083}" dt="2024-03-07T13:45:06.995" v="34" actId="1076"/>
        <pc:sldMkLst>
          <pc:docMk/>
          <pc:sldMk cId="3647698386" sldId="2792"/>
        </pc:sldMkLst>
        <pc:spChg chg="mod">
          <ac:chgData name="江畑　慎吾" userId="0aee97a0-414c-4e50-a4a2-142ee145ebc1" providerId="ADAL" clId="{B869A3EA-6B9D-4641-B872-88F928E18083}" dt="2024-03-07T13:45:03.704" v="32" actId="1076"/>
          <ac:spMkLst>
            <pc:docMk/>
            <pc:sldMk cId="3647698386" sldId="2792"/>
            <ac:spMk id="6" creationId="{54BBE1A5-E47D-4A1E-8D93-FE7A592DAEE2}"/>
          </ac:spMkLst>
        </pc:spChg>
        <pc:spChg chg="mod">
          <ac:chgData name="江畑　慎吾" userId="0aee97a0-414c-4e50-a4a2-142ee145ebc1" providerId="ADAL" clId="{B869A3EA-6B9D-4641-B872-88F928E18083}" dt="2024-03-07T13:45:00.061" v="31" actId="1076"/>
          <ac:spMkLst>
            <pc:docMk/>
            <pc:sldMk cId="3647698386" sldId="2792"/>
            <ac:spMk id="7" creationId="{3BD6A21F-F008-4165-B17C-D3059261219D}"/>
          </ac:spMkLst>
        </pc:spChg>
        <pc:spChg chg="mod">
          <ac:chgData name="江畑　慎吾" userId="0aee97a0-414c-4e50-a4a2-142ee145ebc1" providerId="ADAL" clId="{B869A3EA-6B9D-4641-B872-88F928E18083}" dt="2024-03-07T13:45:05.394" v="33" actId="1076"/>
          <ac:spMkLst>
            <pc:docMk/>
            <pc:sldMk cId="3647698386" sldId="2792"/>
            <ac:spMk id="8" creationId="{DFD5C183-8A23-4AD0-BBAE-BCBCF5F997BC}"/>
          </ac:spMkLst>
        </pc:spChg>
        <pc:spChg chg="mod">
          <ac:chgData name="江畑　慎吾" userId="0aee97a0-414c-4e50-a4a2-142ee145ebc1" providerId="ADAL" clId="{B869A3EA-6B9D-4641-B872-88F928E18083}" dt="2024-03-07T13:45:06.995" v="34" actId="1076"/>
          <ac:spMkLst>
            <pc:docMk/>
            <pc:sldMk cId="3647698386" sldId="2792"/>
            <ac:spMk id="9" creationId="{0417DF41-48B6-4A21-9D5E-E263325379C3}"/>
          </ac:spMkLst>
        </pc:spChg>
      </pc:sldChg>
      <pc:sldChg chg="modAnim">
        <pc:chgData name="江畑　慎吾" userId="0aee97a0-414c-4e50-a4a2-142ee145ebc1" providerId="ADAL" clId="{B869A3EA-6B9D-4641-B872-88F928E18083}" dt="2024-03-07T13:39:17.191" v="6"/>
        <pc:sldMkLst>
          <pc:docMk/>
          <pc:sldMk cId="4132135831" sldId="2959"/>
        </pc:sldMkLst>
      </pc:sldChg>
      <pc:sldChg chg="modSp modAnim">
        <pc:chgData name="江畑　慎吾" userId="0aee97a0-414c-4e50-a4a2-142ee145ebc1" providerId="ADAL" clId="{B869A3EA-6B9D-4641-B872-88F928E18083}" dt="2024-03-07T13:39:20.467" v="10"/>
        <pc:sldMkLst>
          <pc:docMk/>
          <pc:sldMk cId="3850620855" sldId="2960"/>
        </pc:sldMkLst>
        <pc:picChg chg="mod">
          <ac:chgData name="江畑　慎吾" userId="0aee97a0-414c-4e50-a4a2-142ee145ebc1" providerId="ADAL" clId="{B869A3EA-6B9D-4641-B872-88F928E18083}" dt="2024-03-07T13:38:24.722" v="2" actId="14100"/>
          <ac:picMkLst>
            <pc:docMk/>
            <pc:sldMk cId="3850620855" sldId="2960"/>
            <ac:picMk id="1026" creationId="{E9555C4F-CFEC-846B-29C3-2AE304772188}"/>
          </ac:picMkLst>
        </pc:picChg>
      </pc:sldChg>
      <pc:sldChg chg="modAnim">
        <pc:chgData name="江畑　慎吾" userId="0aee97a0-414c-4e50-a4a2-142ee145ebc1" providerId="ADAL" clId="{B869A3EA-6B9D-4641-B872-88F928E18083}" dt="2024-03-07T13:43:51.701" v="14"/>
        <pc:sldMkLst>
          <pc:docMk/>
          <pc:sldMk cId="2310953728" sldId="2961"/>
        </pc:sldMkLst>
      </pc:sldChg>
      <pc:sldChg chg="modAnim">
        <pc:chgData name="江畑　慎吾" userId="0aee97a0-414c-4e50-a4a2-142ee145ebc1" providerId="ADAL" clId="{B869A3EA-6B9D-4641-B872-88F928E18083}" dt="2024-03-07T13:43:48.508" v="13"/>
        <pc:sldMkLst>
          <pc:docMk/>
          <pc:sldMk cId="3031426960" sldId="2963"/>
        </pc:sldMkLst>
      </pc:sldChg>
      <pc:sldChg chg="modAnim">
        <pc:chgData name="江畑　慎吾" userId="0aee97a0-414c-4e50-a4a2-142ee145ebc1" providerId="ADAL" clId="{B869A3EA-6B9D-4641-B872-88F928E18083}" dt="2024-03-07T13:44:43.246" v="21"/>
        <pc:sldMkLst>
          <pc:docMk/>
          <pc:sldMk cId="2742563768" sldId="2965"/>
        </pc:sldMkLst>
      </pc:sldChg>
      <pc:sldChg chg="modSp mod modAnim">
        <pc:chgData name="江畑　慎吾" userId="0aee97a0-414c-4e50-a4a2-142ee145ebc1" providerId="ADAL" clId="{B869A3EA-6B9D-4641-B872-88F928E18083}" dt="2024-03-07T13:44:40.058" v="16"/>
        <pc:sldMkLst>
          <pc:docMk/>
          <pc:sldMk cId="2784987155" sldId="2966"/>
        </pc:sldMkLst>
        <pc:spChg chg="mod">
          <ac:chgData name="江畑　慎吾" userId="0aee97a0-414c-4e50-a4a2-142ee145ebc1" providerId="ADAL" clId="{B869A3EA-6B9D-4641-B872-88F928E18083}" dt="2024-03-07T13:42:41.667" v="11" actId="1076"/>
          <ac:spMkLst>
            <pc:docMk/>
            <pc:sldMk cId="2784987155" sldId="2966"/>
            <ac:spMk id="2" creationId="{2AB0B18B-659D-38D0-48B4-787848E03C9C}"/>
          </ac:spMkLst>
        </pc:spChg>
      </pc:sldChg>
      <pc:sldChg chg="modAnim">
        <pc:chgData name="江畑　慎吾" userId="0aee97a0-414c-4e50-a4a2-142ee145ebc1" providerId="ADAL" clId="{B869A3EA-6B9D-4641-B872-88F928E18083}" dt="2024-03-07T13:44:46.833" v="24"/>
        <pc:sldMkLst>
          <pc:docMk/>
          <pc:sldMk cId="3453614499" sldId="2967"/>
        </pc:sldMkLst>
      </pc:sldChg>
      <pc:sldChg chg="modSp mod modAnim">
        <pc:chgData name="江畑　慎吾" userId="0aee97a0-414c-4e50-a4a2-142ee145ebc1" providerId="ADAL" clId="{B869A3EA-6B9D-4641-B872-88F928E18083}" dt="2024-03-07T13:44:50.716" v="30"/>
        <pc:sldMkLst>
          <pc:docMk/>
          <pc:sldMk cId="2242881704" sldId="2968"/>
        </pc:sldMkLst>
        <pc:spChg chg="mod">
          <ac:chgData name="江畑　慎吾" userId="0aee97a0-414c-4e50-a4a2-142ee145ebc1" providerId="ADAL" clId="{B869A3EA-6B9D-4641-B872-88F928E18083}" dt="2024-03-07T13:42:58.428" v="12" actId="1076"/>
          <ac:spMkLst>
            <pc:docMk/>
            <pc:sldMk cId="2242881704" sldId="2968"/>
            <ac:spMk id="6" creationId="{7F6F1A21-1D0E-3702-F0C8-9CC93D06B32C}"/>
          </ac:spMkLst>
        </pc:spChg>
      </pc:sldChg>
      <pc:sldChg chg="modAnim">
        <pc:chgData name="江畑　慎吾" userId="0aee97a0-414c-4e50-a4a2-142ee145ebc1" providerId="ADAL" clId="{B869A3EA-6B9D-4641-B872-88F928E18083}" dt="2024-03-07T13:45:17.872" v="46"/>
        <pc:sldMkLst>
          <pc:docMk/>
          <pc:sldMk cId="4206007640" sldId="297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685297F-CC84-3E13-4F84-C1FC6D033C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99B3D-E5C6-479E-B55F-EB4538DFED3A}" type="datetimeFigureOut">
              <a:rPr kumimoji="1" lang="ja-JP" altLang="en-US" smtClean="0"/>
              <a:t>2024/3/7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ABAB135-7376-45A1-022B-DC785717DA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A0FCA26-39A0-F151-53EA-52AD2D373C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780EBA-60B0-4351-8E85-1A57CD55E0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5789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8C246-7061-4881-B81E-0513C38AEE64}" type="datetimeFigureOut">
              <a:rPr kumimoji="1" lang="ja-JP" altLang="en-US" smtClean="0"/>
              <a:t>2024/3/7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59E08-F0E5-4CFE-B2CC-74D0280EE5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408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FEC60B-F210-06FF-48A6-64D58E286E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0EA4823-C6D4-9EA5-908A-336E88DC4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9674BC-9458-8543-E96C-8EC6ADCA7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B235F-5E6F-4695-87D4-3624974EEC63}" type="datetime1">
              <a:rPr kumimoji="1" lang="ja-JP" altLang="en-US" smtClean="0"/>
              <a:t>2024/3/7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1EF453-9A4C-94B7-332F-ECD8BA8C9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A692BA-4498-420E-D621-F7BEE14F8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21EA-5D95-491B-9796-56F67370A1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4381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EB6186-DDD7-B2F0-524A-0AF8D0BF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6AD4383-C463-17AC-F251-9CDB81652B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6E02956-CD96-9E9A-7153-18E935D32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A4491-6B0D-4FE0-B52F-76B8BB4C1768}" type="datetime1">
              <a:rPr kumimoji="1" lang="ja-JP" altLang="en-US" smtClean="0"/>
              <a:t>2024/3/7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9E35646-0D18-349B-36F1-3865B6544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757D16-5B47-E856-D14B-BF382FC40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21EA-5D95-491B-9796-56F67370A1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4272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7D9C653-7E0F-AB78-39A0-7424425507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62C9B7F-CCB5-5447-7BFC-DB5C2C4A00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CB13AA9-0BB8-1A7F-88B1-C5CC72B8F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65918-8AD4-4DAD-8371-5ADC6F132D1C}" type="datetime1">
              <a:rPr kumimoji="1" lang="ja-JP" altLang="en-US" smtClean="0"/>
              <a:t>2024/3/7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6823158-8596-6571-CA24-797EA9162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35A9AD1-8498-9959-3AC6-58753A87C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21EA-5D95-491B-9796-56F67370A1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231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706826-5370-9127-A84A-0A184FEDA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ABA0A96-86B5-A5E2-175B-660B30D9B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CA80983-2613-AD94-E8C7-93CC232A0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34C03-8244-4649-9427-30CDB06FE6DF}" type="datetime1">
              <a:rPr kumimoji="1" lang="ja-JP" altLang="en-US" smtClean="0"/>
              <a:t>2024/3/7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E03B4B-CCD8-E6D1-01FA-7995B1CCD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B0EA9E5-4280-41D6-773E-CB4B1E490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21EA-5D95-491B-9796-56F67370A1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544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5B9636-0FCB-E105-8336-22585EFDD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CB811C7-B920-7B27-584E-11E11E433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DA94A17-8CCA-2F36-AD80-6CD8489B4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311B4-DA4B-4F4C-B5EC-10478828412B}" type="datetime1">
              <a:rPr kumimoji="1" lang="ja-JP" altLang="en-US" smtClean="0"/>
              <a:t>2024/3/7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275CFA3-9588-7079-8CEE-02EB2A12A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2FAC3A2-326F-B0F4-C88A-5318F47A6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21EA-5D95-491B-9796-56F67370A1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583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503740-84DF-9430-B16B-D96CC7F1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D125519-CF88-1B93-5EB2-96FB967E9E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3AF486D-D881-F547-9CDE-137B80721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5227AC3-83AA-0F62-91F2-FFB3C1D35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F58C0-38E1-4B42-AD6B-4D78EDC5172D}" type="datetime1">
              <a:rPr kumimoji="1" lang="ja-JP" altLang="en-US" smtClean="0"/>
              <a:t>2024/3/7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3A9BE72-5D2C-3269-67F5-7A5D716F5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A4C4D41-D25B-6B29-4BCB-D82993C64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21EA-5D95-491B-9796-56F67370A1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305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366D7F-D07C-F6C2-A930-9B9ED32A3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C26C84C-3D61-8359-4EF0-C2FE62AC8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812E126-5BA3-E431-0988-3BE916ED3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5C9C30A-15CD-ECC9-C1E4-95AB6A692A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D0EC39E-B83C-FD16-EA17-03FCF93568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C81B01A-A0B3-A779-EAF5-913DEC15A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3363-B3C7-46B9-BEEB-3D0FE98016FA}" type="datetime1">
              <a:rPr kumimoji="1" lang="ja-JP" altLang="en-US" smtClean="0"/>
              <a:t>2024/3/7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C8011380-DF89-2E83-8D97-12C8E676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ED50982-1598-09C5-F220-A70DA2ACE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21EA-5D95-491B-9796-56F67370A1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124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C12CE1-E1A6-BFE4-5F72-D50DD9877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31068BF-0FAF-1230-4BBB-5DE85A41A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4C39-F9D3-4632-AC88-4CD415418AAA}" type="datetime1">
              <a:rPr kumimoji="1" lang="ja-JP" altLang="en-US" smtClean="0"/>
              <a:t>2024/3/7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CA90C2B-3503-8F87-24FF-E5C0F57E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914D8CD-9BA8-E2AE-6100-361615F25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21EA-5D95-491B-9796-56F67370A1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5606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6017E44-A41D-2049-17B2-C1F278108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393C-8459-4981-8607-8039EA5941EF}" type="datetime1">
              <a:rPr kumimoji="1" lang="ja-JP" altLang="en-US" smtClean="0"/>
              <a:t>2024/3/7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9A22F33-001C-CDC9-02DB-2165EDF05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FDEE24-4DB2-EFB7-4A21-E947166C4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21EA-5D95-491B-9796-56F67370A1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3094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92262F-86E0-94CC-9AC6-03C66E7C2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3699414-DA39-1B29-B438-E5BE24D9B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9FED765-8F13-8886-E5EA-626C68E1A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78344B7-8E6F-2EB3-CFB2-EF15389B6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E37C-EA67-4919-A6FF-B769A19A9989}" type="datetime1">
              <a:rPr kumimoji="1" lang="ja-JP" altLang="en-US" smtClean="0"/>
              <a:t>2024/3/7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0EB5FF8-C863-B6CD-7E47-2F093CF99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7D114C6-6146-D946-AB8B-3B85A86CD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21EA-5D95-491B-9796-56F67370A1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0450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018670-7E53-40CC-C0EE-02F39D364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6F37117-547F-870B-6B75-7D9DC8FC52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2C480EE-5682-3D11-D69A-E2CBF33B93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E983CF9-D207-37C2-0D95-310C23A2C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EF933-F0F0-4F75-A07F-1C8FB86BBB71}" type="datetime1">
              <a:rPr kumimoji="1" lang="ja-JP" altLang="en-US" smtClean="0"/>
              <a:t>2024/3/7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44F5CFC-A290-58E7-A6D4-CA1D26CBD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38C5695-FEF6-8B10-1177-9F5A9297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21EA-5D95-491B-9796-56F67370A1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878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B8170BD-0785-A4CF-C0B5-FB8885D5B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B4B240C-C1A1-5B13-B6C3-33C4BB9B8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FA772E8-8A5F-2B9C-CA4D-2DC5AA948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73C8C-7515-4490-9D58-91F9EFE55AA9}" type="datetime1">
              <a:rPr kumimoji="1" lang="ja-JP" altLang="en-US" smtClean="0"/>
              <a:t>2024/3/7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FE6AC0A-2680-D3ED-0A20-1673F6A4D0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904ED75-7F28-4663-5AF2-8C2157DCEA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F21EA-5D95-491B-9796-56F67370A1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8051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2DECB14-6EB0-9854-7C73-CCCDA7F889F1}"/>
              </a:ext>
            </a:extLst>
          </p:cNvPr>
          <p:cNvSpPr txBox="1"/>
          <p:nvPr/>
        </p:nvSpPr>
        <p:spPr>
          <a:xfrm>
            <a:off x="1897009" y="2090172"/>
            <a:ext cx="852348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SOS</a:t>
            </a:r>
            <a:r>
              <a:rPr kumimoji="1" lang="ja-JP" altLang="en-US" sz="8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の出し方教育</a:t>
            </a:r>
            <a:endParaRPr kumimoji="1" lang="en-US" altLang="ja-JP" sz="8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8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8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kumimoji="1" lang="ja-JP" altLang="en-US" sz="8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こころの授業）</a:t>
            </a:r>
            <a:endParaRPr kumimoji="1" lang="ja-JP" altLang="en-US" sz="8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026" name="Picture 2" descr="清流ミナモ（「清流」環境の保全活動） - 岐阜県公式 ...">
            <a:extLst>
              <a:ext uri="{FF2B5EF4-FFF2-40B4-BE49-F238E27FC236}">
                <a16:creationId xmlns:a16="http://schemas.microsoft.com/office/drawing/2014/main" id="{4C7608FC-F33C-9DFD-54F6-3A56E8587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202404"/>
            <a:ext cx="2169459" cy="199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675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6D5EC-2BBD-5BBF-A787-09D1FA23B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8F895AC-200E-042F-6A15-C6EF91BAB28A}"/>
              </a:ext>
            </a:extLst>
          </p:cNvPr>
          <p:cNvSpPr txBox="1"/>
          <p:nvPr/>
        </p:nvSpPr>
        <p:spPr>
          <a:xfrm>
            <a:off x="2585584" y="197767"/>
            <a:ext cx="76498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相談や悩みを聴く際のポイント</a:t>
            </a:r>
            <a:endParaRPr kumimoji="1" lang="ja-JP" altLang="en-US" sz="4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7837A96-C799-5EAB-5AE9-645BB77EFFA9}"/>
              </a:ext>
            </a:extLst>
          </p:cNvPr>
          <p:cNvSpPr txBox="1"/>
          <p:nvPr/>
        </p:nvSpPr>
        <p:spPr>
          <a:xfrm>
            <a:off x="1187857" y="1383725"/>
            <a:ext cx="7691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①うなづきながら、話を聴く</a:t>
            </a:r>
            <a:endParaRPr kumimoji="1" lang="ja-JP" altLang="en-US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83CA4D9-663A-4A8D-6E9D-12B55987345B}"/>
              </a:ext>
            </a:extLst>
          </p:cNvPr>
          <p:cNvSpPr txBox="1"/>
          <p:nvPr/>
        </p:nvSpPr>
        <p:spPr>
          <a:xfrm>
            <a:off x="1187857" y="2572765"/>
            <a:ext cx="80890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②相手の気持ちを受け止める</a:t>
            </a:r>
            <a:endParaRPr kumimoji="1" lang="ja-JP" altLang="en-US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682BCCF-7E95-3A53-0221-894B4825C04D}"/>
              </a:ext>
            </a:extLst>
          </p:cNvPr>
          <p:cNvSpPr txBox="1"/>
          <p:nvPr/>
        </p:nvSpPr>
        <p:spPr>
          <a:xfrm>
            <a:off x="5502952" y="3454239"/>
            <a:ext cx="39405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例）辛かったよね</a:t>
            </a:r>
            <a:endParaRPr kumimoji="1" lang="ja-JP" altLang="en-US" sz="4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F6F1A21-1D0E-3702-F0C8-9CC93D06B32C}"/>
              </a:ext>
            </a:extLst>
          </p:cNvPr>
          <p:cNvSpPr txBox="1"/>
          <p:nvPr/>
        </p:nvSpPr>
        <p:spPr>
          <a:xfrm>
            <a:off x="9633296" y="2792519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共感</a:t>
            </a:r>
            <a:endParaRPr kumimoji="1" lang="ja-JP" altLang="en-US" sz="60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B8FA48B-EA90-0AA1-B781-F5FC4C39B777}"/>
              </a:ext>
            </a:extLst>
          </p:cNvPr>
          <p:cNvSpPr txBox="1"/>
          <p:nvPr/>
        </p:nvSpPr>
        <p:spPr>
          <a:xfrm>
            <a:off x="1100769" y="4391327"/>
            <a:ext cx="88937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③意見はアイメッセージで伝える</a:t>
            </a:r>
            <a:endParaRPr kumimoji="1" lang="ja-JP" altLang="en-US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EA4E336-F486-D15F-7C70-0D09F993B445}"/>
              </a:ext>
            </a:extLst>
          </p:cNvPr>
          <p:cNvSpPr txBox="1"/>
          <p:nvPr/>
        </p:nvSpPr>
        <p:spPr>
          <a:xfrm>
            <a:off x="1100769" y="5633493"/>
            <a:ext cx="103909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④心配な時は、大人に繋げる</a:t>
            </a:r>
            <a:r>
              <a:rPr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（相談する）</a:t>
            </a:r>
            <a:endParaRPr kumimoji="1" lang="ja-JP" altLang="en-US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2881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8C93833-1638-4CF4-B424-05888DF2DEB9}"/>
              </a:ext>
            </a:extLst>
          </p:cNvPr>
          <p:cNvSpPr txBox="1"/>
          <p:nvPr/>
        </p:nvSpPr>
        <p:spPr>
          <a:xfrm>
            <a:off x="-133165" y="663141"/>
            <a:ext cx="593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</a:p>
        </p:txBody>
      </p:sp>
      <p:pic>
        <p:nvPicPr>
          <p:cNvPr id="5122" name="Picture 2" descr="心イラスト／無料イラストなら「イラストAC」">
            <a:extLst>
              <a:ext uri="{FF2B5EF4-FFF2-40B4-BE49-F238E27FC236}">
                <a16:creationId xmlns:a16="http://schemas.microsoft.com/office/drawing/2014/main" id="{F3EDE7DA-EAEE-491D-902A-65085A60A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171" y="1238319"/>
            <a:ext cx="2673531" cy="241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E71EE2A-F220-4156-BDA2-54080DF3A6DD}"/>
              </a:ext>
            </a:extLst>
          </p:cNvPr>
          <p:cNvSpPr txBox="1"/>
          <p:nvPr/>
        </p:nvSpPr>
        <p:spPr>
          <a:xfrm>
            <a:off x="3455912" y="68586"/>
            <a:ext cx="6279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相談することのメリット</a:t>
            </a:r>
            <a:r>
              <a:rPr kumimoji="1" lang="ja-JP" altLang="en-US" sz="480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846494B-CB01-437A-A388-61EE0D41D9BB}"/>
              </a:ext>
            </a:extLst>
          </p:cNvPr>
          <p:cNvSpPr txBox="1"/>
          <p:nvPr/>
        </p:nvSpPr>
        <p:spPr>
          <a:xfrm>
            <a:off x="460267" y="1027030"/>
            <a:ext cx="7967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１）話すと気持ちが楽になる</a:t>
            </a:r>
            <a:r>
              <a:rPr kumimoji="1" lang="ja-JP" altLang="en-US" sz="5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4BBE1A5-E47D-4A1E-8D93-FE7A592DAEE2}"/>
              </a:ext>
            </a:extLst>
          </p:cNvPr>
          <p:cNvSpPr txBox="1"/>
          <p:nvPr/>
        </p:nvSpPr>
        <p:spPr>
          <a:xfrm>
            <a:off x="460267" y="3160599"/>
            <a:ext cx="85523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３）聞いてもらえると安心する</a:t>
            </a:r>
            <a:r>
              <a:rPr kumimoji="1" lang="ja-JP" altLang="en-US" sz="5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BD6A21F-F008-4165-B17C-D3059261219D}"/>
              </a:ext>
            </a:extLst>
          </p:cNvPr>
          <p:cNvSpPr txBox="1"/>
          <p:nvPr/>
        </p:nvSpPr>
        <p:spPr>
          <a:xfrm>
            <a:off x="460267" y="2068005"/>
            <a:ext cx="91678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２）自分は一人じゃないと感じる</a:t>
            </a:r>
            <a:r>
              <a:rPr kumimoji="1" lang="ja-JP" altLang="en-US" sz="5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FD5C183-8A23-4AD0-BBAE-BCBCF5F997BC}"/>
              </a:ext>
            </a:extLst>
          </p:cNvPr>
          <p:cNvSpPr txBox="1"/>
          <p:nvPr/>
        </p:nvSpPr>
        <p:spPr>
          <a:xfrm>
            <a:off x="383177" y="4335085"/>
            <a:ext cx="106634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４）解決方法がみつかる</a:t>
            </a:r>
            <a:r>
              <a:rPr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（かもしれない）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endParaRPr kumimoji="1" lang="ja-JP" altLang="en-US" sz="5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417DF41-48B6-4A21-9D5E-E263325379C3}"/>
              </a:ext>
            </a:extLst>
          </p:cNvPr>
          <p:cNvSpPr txBox="1"/>
          <p:nvPr/>
        </p:nvSpPr>
        <p:spPr>
          <a:xfrm>
            <a:off x="404799" y="5430235"/>
            <a:ext cx="117872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５）良いアドバイスがもらえる</a:t>
            </a:r>
            <a:r>
              <a:rPr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（こともある）</a:t>
            </a:r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endParaRPr kumimoji="1" lang="ja-JP" altLang="en-US" sz="5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7698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B154947-9203-4FFC-A6CE-994709F26F8D}"/>
              </a:ext>
            </a:extLst>
          </p:cNvPr>
          <p:cNvSpPr txBox="1"/>
          <p:nvPr/>
        </p:nvSpPr>
        <p:spPr>
          <a:xfrm>
            <a:off x="2765486" y="2124670"/>
            <a:ext cx="644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CC8E4A7-949F-9527-545C-04366D5A97C1}"/>
              </a:ext>
            </a:extLst>
          </p:cNvPr>
          <p:cNvSpPr txBox="1"/>
          <p:nvPr/>
        </p:nvSpPr>
        <p:spPr>
          <a:xfrm>
            <a:off x="4804" y="2031006"/>
            <a:ext cx="1202210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00050" algn="just"/>
            <a:r>
              <a:rPr lang="ja-JP" altLang="ja-JP" sz="32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友だち：</a:t>
            </a:r>
            <a:r>
              <a:rPr lang="ja-JP" altLang="en-US" sz="32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昨日</a:t>
            </a:r>
            <a:r>
              <a:rPr lang="ja-JP" altLang="ja-JP" sz="32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、成績のことで親から結構怒られて・・・自分的に</a:t>
            </a:r>
            <a:r>
              <a:rPr lang="ja-JP" altLang="en-US" sz="32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</a:t>
            </a:r>
            <a:endParaRPr lang="en-US" altLang="ja-JP" sz="3200" kern="100" dirty="0"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indent="400050" algn="just"/>
            <a:r>
              <a:rPr lang="ja-JP" altLang="en-US" sz="32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</a:t>
            </a:r>
            <a:r>
              <a:rPr lang="ja-JP" altLang="ja-JP" sz="32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は頑張って勉強しているつもりだけど、「努力が足りない」とか</a:t>
            </a:r>
            <a:r>
              <a:rPr lang="ja-JP" altLang="en-US" sz="32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</a:t>
            </a:r>
            <a:endParaRPr lang="en-US" altLang="ja-JP" sz="3200" kern="100" dirty="0"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indent="400050" algn="just"/>
            <a:r>
              <a:rPr lang="ja-JP" altLang="en-US" sz="32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</a:t>
            </a:r>
            <a:r>
              <a:rPr lang="ja-JP" altLang="ja-JP" sz="32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「もっと勉強しろ」とか言われて。</a:t>
            </a:r>
            <a:r>
              <a:rPr lang="ja-JP" altLang="en-US" sz="32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頑張っても怒られるだけで</a:t>
            </a:r>
            <a:endParaRPr lang="en-US" altLang="ja-JP" sz="3200" kern="100" dirty="0"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indent="400050" algn="just"/>
            <a:r>
              <a:rPr lang="ja-JP" altLang="en-US" sz="32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</a:t>
            </a:r>
            <a:r>
              <a:rPr lang="ja-JP" altLang="ja-JP" sz="32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何だか余計に勉強する気がなくなっ</a:t>
            </a:r>
            <a:r>
              <a:rPr lang="ja-JP" altLang="en-US" sz="32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た</a:t>
            </a:r>
            <a:r>
              <a:rPr lang="ja-JP" altLang="en-US" sz="32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・・・</a:t>
            </a:r>
            <a:r>
              <a:rPr lang="ja-JP" altLang="ja-JP" sz="32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今日塾もあるけど、</a:t>
            </a:r>
            <a:r>
              <a:rPr lang="ja-JP" altLang="en-US" sz="32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　</a:t>
            </a:r>
            <a:endParaRPr lang="en-US" altLang="ja-JP" sz="3200" kern="100" dirty="0"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indent="400050" algn="just"/>
            <a:r>
              <a:rPr lang="ja-JP" altLang="en-US" sz="32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</a:t>
            </a:r>
            <a:r>
              <a:rPr lang="ja-JP" altLang="ja-JP" sz="32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行きたくないと思って・・・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3E4C5AD-2B1F-90EB-5C6B-74EC3259B34C}"/>
              </a:ext>
            </a:extLst>
          </p:cNvPr>
          <p:cNvSpPr txBox="1"/>
          <p:nvPr/>
        </p:nvSpPr>
        <p:spPr>
          <a:xfrm>
            <a:off x="461063" y="230565"/>
            <a:ext cx="103539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ja-JP" sz="32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友だち：はぁ…（溜息をして落ち込んでいる様子）</a:t>
            </a:r>
            <a:endParaRPr lang="ja-JP" altLang="en-US" sz="3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0F7A305-EB60-4E05-95BE-99FFA65AC714}"/>
              </a:ext>
            </a:extLst>
          </p:cNvPr>
          <p:cNvSpPr txBox="1"/>
          <p:nvPr/>
        </p:nvSpPr>
        <p:spPr>
          <a:xfrm>
            <a:off x="378691" y="1143714"/>
            <a:ext cx="17374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kern="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あなた</a:t>
            </a:r>
            <a:r>
              <a:rPr lang="ja-JP" altLang="ja-JP" sz="3200" kern="100" dirty="0">
                <a:solidFill>
                  <a:srgbClr val="FF000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：</a:t>
            </a:r>
            <a:endParaRPr lang="ja-JP" altLang="en-US" sz="32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04D11B4E-5FFE-8808-1E13-DE81CF56E73D}"/>
              </a:ext>
            </a:extLst>
          </p:cNvPr>
          <p:cNvSpPr/>
          <p:nvPr/>
        </p:nvSpPr>
        <p:spPr>
          <a:xfrm>
            <a:off x="1985818" y="1049878"/>
            <a:ext cx="7662036" cy="842104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322DEF3-43F1-FE0F-3AF4-4980884EDDE3}"/>
              </a:ext>
            </a:extLst>
          </p:cNvPr>
          <p:cNvSpPr txBox="1"/>
          <p:nvPr/>
        </p:nvSpPr>
        <p:spPr>
          <a:xfrm>
            <a:off x="461063" y="5216442"/>
            <a:ext cx="18768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kern="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あなた</a:t>
            </a:r>
            <a:r>
              <a:rPr lang="ja-JP" altLang="ja-JP" sz="3200" kern="100" dirty="0">
                <a:solidFill>
                  <a:srgbClr val="FF000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：</a:t>
            </a:r>
            <a:endParaRPr lang="ja-JP" altLang="en-US" sz="32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5C1E9C6B-EE9E-0AFC-1B5A-2D9608301B18}"/>
              </a:ext>
            </a:extLst>
          </p:cNvPr>
          <p:cNvSpPr/>
          <p:nvPr/>
        </p:nvSpPr>
        <p:spPr>
          <a:xfrm>
            <a:off x="1985818" y="4888068"/>
            <a:ext cx="8829208" cy="1521918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26" name="Picture 2" descr="悩んだり落ち込む女性のイラスト | 無料のフリー素材 イラストエイト">
            <a:extLst>
              <a:ext uri="{FF2B5EF4-FFF2-40B4-BE49-F238E27FC236}">
                <a16:creationId xmlns:a16="http://schemas.microsoft.com/office/drawing/2014/main" id="{A3ABAB08-BD5A-C039-9C72-03C778345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600" y="111238"/>
            <a:ext cx="2178308" cy="168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7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B154947-9203-4FFC-A6CE-994709F26F8D}"/>
              </a:ext>
            </a:extLst>
          </p:cNvPr>
          <p:cNvSpPr txBox="1"/>
          <p:nvPr/>
        </p:nvSpPr>
        <p:spPr>
          <a:xfrm>
            <a:off x="2765486" y="2124670"/>
            <a:ext cx="644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3E4C5AD-2B1F-90EB-5C6B-74EC3259B34C}"/>
              </a:ext>
            </a:extLst>
          </p:cNvPr>
          <p:cNvSpPr txBox="1"/>
          <p:nvPr/>
        </p:nvSpPr>
        <p:spPr>
          <a:xfrm>
            <a:off x="631239" y="327988"/>
            <a:ext cx="103539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ja-JP" sz="28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友だち：はぁ…（溜息をして落ち込んでいる様子）</a:t>
            </a:r>
            <a:endParaRPr lang="ja-JP" altLang="en-US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65D967-0CB3-7F69-EC17-60135E10DA0C}"/>
              </a:ext>
            </a:extLst>
          </p:cNvPr>
          <p:cNvSpPr txBox="1"/>
          <p:nvPr/>
        </p:nvSpPr>
        <p:spPr>
          <a:xfrm>
            <a:off x="378691" y="1014355"/>
            <a:ext cx="6659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kern="1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元気なさそうだけど、何かあった？</a:t>
            </a:r>
            <a:endParaRPr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EE5A456-E4E9-9B9E-8C2B-158F1A91EB8D}"/>
              </a:ext>
            </a:extLst>
          </p:cNvPr>
          <p:cNvSpPr txBox="1"/>
          <p:nvPr/>
        </p:nvSpPr>
        <p:spPr>
          <a:xfrm>
            <a:off x="6326153" y="1006358"/>
            <a:ext cx="39354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kern="1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良かったら話聴くよ？</a:t>
            </a:r>
            <a:endParaRPr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62811C2-2BD7-09D2-8FBD-8F5315F8B8E6}"/>
              </a:ext>
            </a:extLst>
          </p:cNvPr>
          <p:cNvSpPr txBox="1"/>
          <p:nvPr/>
        </p:nvSpPr>
        <p:spPr>
          <a:xfrm>
            <a:off x="511463" y="4432675"/>
            <a:ext cx="11169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頑張っているのに、もっと勉強しろとか言われるのは辛いよね。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98AC23C-BC35-A11D-143F-4E21CF4B090C}"/>
              </a:ext>
            </a:extLst>
          </p:cNvPr>
          <p:cNvSpPr txBox="1"/>
          <p:nvPr/>
        </p:nvSpPr>
        <p:spPr>
          <a:xfrm>
            <a:off x="485882" y="5110621"/>
            <a:ext cx="115362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そんなことがあったら、やる気もなくなるし、塾も嫌だなって思うよね。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18179DC-5ADF-2AAA-1B98-15A8693B4F70}"/>
              </a:ext>
            </a:extLst>
          </p:cNvPr>
          <p:cNvSpPr txBox="1"/>
          <p:nvPr/>
        </p:nvSpPr>
        <p:spPr>
          <a:xfrm>
            <a:off x="485883" y="5788568"/>
            <a:ext cx="115362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勉強もこともあるし、どうしたらいいか先生にも相談してみる？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393918F-036A-3B6A-0EBC-70CEF1D4928D}"/>
              </a:ext>
            </a:extLst>
          </p:cNvPr>
          <p:cNvSpPr txBox="1"/>
          <p:nvPr/>
        </p:nvSpPr>
        <p:spPr>
          <a:xfrm>
            <a:off x="169896" y="1924615"/>
            <a:ext cx="1202210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00050" algn="just"/>
            <a:r>
              <a:rPr lang="ja-JP" altLang="ja-JP" sz="28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友だち：</a:t>
            </a:r>
            <a:r>
              <a:rPr lang="ja-JP" altLang="en-US" sz="28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昨日</a:t>
            </a:r>
            <a:r>
              <a:rPr lang="ja-JP" altLang="ja-JP" sz="28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、成績のことで親から結構怒られて・・・自分的に</a:t>
            </a:r>
            <a:r>
              <a:rPr lang="ja-JP" altLang="en-US" sz="28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</a:t>
            </a:r>
            <a:endParaRPr lang="en-US" altLang="ja-JP" sz="2800" kern="100" dirty="0"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indent="400050" algn="just"/>
            <a:r>
              <a:rPr lang="ja-JP" altLang="en-US" sz="28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</a:t>
            </a:r>
            <a:r>
              <a:rPr lang="ja-JP" altLang="ja-JP" sz="28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は頑張って勉強しているつもりだけど、「努力が足りない」とか</a:t>
            </a:r>
            <a:r>
              <a:rPr lang="ja-JP" altLang="en-US" sz="28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</a:t>
            </a:r>
            <a:endParaRPr lang="en-US" altLang="ja-JP" sz="2800" kern="100" dirty="0"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indent="400050" algn="just"/>
            <a:r>
              <a:rPr lang="ja-JP" altLang="en-US" sz="28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</a:t>
            </a:r>
            <a:r>
              <a:rPr lang="ja-JP" altLang="ja-JP" sz="28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「もっと勉強しろ」とか言われて。</a:t>
            </a:r>
            <a:r>
              <a:rPr lang="ja-JP" altLang="en-US" sz="28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頑張っても怒られるだけで</a:t>
            </a:r>
            <a:endParaRPr lang="en-US" altLang="ja-JP" sz="2800" kern="100" dirty="0"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indent="400050" algn="just"/>
            <a:r>
              <a:rPr lang="ja-JP" altLang="en-US" sz="28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</a:t>
            </a:r>
            <a:r>
              <a:rPr lang="ja-JP" altLang="ja-JP" sz="28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何だか余計に勉強する気がなくなっ</a:t>
            </a:r>
            <a:r>
              <a:rPr lang="ja-JP" altLang="en-US" sz="28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た</a:t>
            </a:r>
            <a:r>
              <a:rPr lang="ja-JP" altLang="en-US" sz="28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・・・</a:t>
            </a:r>
            <a:r>
              <a:rPr lang="ja-JP" altLang="ja-JP" sz="28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今日塾もあるけど、</a:t>
            </a:r>
            <a:r>
              <a:rPr lang="ja-JP" altLang="en-US" sz="28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　</a:t>
            </a:r>
            <a:endParaRPr lang="en-US" altLang="ja-JP" sz="2800" kern="100" dirty="0"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indent="400050" algn="just"/>
            <a:r>
              <a:rPr lang="ja-JP" altLang="en-US" sz="28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</a:t>
            </a:r>
            <a:r>
              <a:rPr lang="ja-JP" altLang="ja-JP" sz="2800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行きたくないと思って・・・</a:t>
            </a:r>
          </a:p>
        </p:txBody>
      </p:sp>
    </p:spTree>
    <p:extLst>
      <p:ext uri="{BB962C8B-B14F-4D97-AF65-F5344CB8AC3E}">
        <p14:creationId xmlns:p14="http://schemas.microsoft.com/office/powerpoint/2010/main" val="3296070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34135-5790-F1CC-43CE-AAD2A8670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F518E23-BDCB-77A9-0272-B6DB11A942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2" t="8824" r="7720"/>
          <a:stretch/>
        </p:blipFill>
        <p:spPr>
          <a:xfrm>
            <a:off x="825409" y="621078"/>
            <a:ext cx="3721777" cy="414070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94F76E1-44BA-3AF4-2878-7368EBC5A1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1324" r="9453"/>
          <a:stretch/>
        </p:blipFill>
        <p:spPr>
          <a:xfrm>
            <a:off x="6334125" y="828675"/>
            <a:ext cx="5295900" cy="553878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06007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B154947-9203-4FFC-A6CE-994709F26F8D}"/>
              </a:ext>
            </a:extLst>
          </p:cNvPr>
          <p:cNvSpPr txBox="1"/>
          <p:nvPr/>
        </p:nvSpPr>
        <p:spPr>
          <a:xfrm>
            <a:off x="980710" y="179497"/>
            <a:ext cx="108911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主人公の女の子は、男の子に対し</a:t>
            </a:r>
            <a:endParaRPr lang="en-US" altLang="ja-JP" sz="4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どうして「</a:t>
            </a:r>
            <a:r>
              <a:rPr kumimoji="1" lang="ja-JP" altLang="en-US" sz="44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ほっておいてよ！</a:t>
            </a:r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」と言ったの？　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6962EC8-5BF1-C2B1-CB75-41D53A32FC9F}"/>
              </a:ext>
            </a:extLst>
          </p:cNvPr>
          <p:cNvSpPr txBox="1"/>
          <p:nvPr/>
        </p:nvSpPr>
        <p:spPr>
          <a:xfrm>
            <a:off x="1803853" y="2227823"/>
            <a:ext cx="94917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話を聴く姿勢、意識が大切　</a:t>
            </a: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D6710BB3-7733-4CB4-CA27-098668AA7F53}"/>
              </a:ext>
            </a:extLst>
          </p:cNvPr>
          <p:cNvSpPr/>
          <p:nvPr/>
        </p:nvSpPr>
        <p:spPr>
          <a:xfrm>
            <a:off x="1428441" y="2094136"/>
            <a:ext cx="9620250" cy="141922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647E589-A3D3-1720-B342-354226321615}"/>
              </a:ext>
            </a:extLst>
          </p:cNvPr>
          <p:cNvSpPr txBox="1"/>
          <p:nvPr/>
        </p:nvSpPr>
        <p:spPr>
          <a:xfrm>
            <a:off x="215236" y="4136718"/>
            <a:ext cx="74510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心配して声をかけてくれたのに</a:t>
            </a:r>
            <a:r>
              <a:rPr kumimoji="1"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pic>
        <p:nvPicPr>
          <p:cNvPr id="3074" name="Picture 2" descr="ゲームに八つ当たりする人のイラスト | かわいいフリー素材集 ...">
            <a:extLst>
              <a:ext uri="{FF2B5EF4-FFF2-40B4-BE49-F238E27FC236}">
                <a16:creationId xmlns:a16="http://schemas.microsoft.com/office/drawing/2014/main" id="{573AE8EE-A32A-6810-FF66-A14E927BF9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 bwMode="auto">
          <a:xfrm>
            <a:off x="9885449" y="4136718"/>
            <a:ext cx="2439988" cy="221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CA38843-178E-65BE-8A4E-7D2504D607E5}"/>
              </a:ext>
            </a:extLst>
          </p:cNvPr>
          <p:cNvSpPr txBox="1"/>
          <p:nvPr/>
        </p:nvSpPr>
        <p:spPr>
          <a:xfrm>
            <a:off x="1341770" y="5100702"/>
            <a:ext cx="93859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うるさい！ほっておいてよ！　</a:t>
            </a:r>
          </a:p>
        </p:txBody>
      </p:sp>
    </p:spTree>
    <p:extLst>
      <p:ext uri="{BB962C8B-B14F-4D97-AF65-F5344CB8AC3E}">
        <p14:creationId xmlns:p14="http://schemas.microsoft.com/office/powerpoint/2010/main" val="1264368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B154947-9203-4FFC-A6CE-994709F26F8D}"/>
              </a:ext>
            </a:extLst>
          </p:cNvPr>
          <p:cNvSpPr txBox="1"/>
          <p:nvPr/>
        </p:nvSpPr>
        <p:spPr>
          <a:xfrm>
            <a:off x="1391750" y="149296"/>
            <a:ext cx="102547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本当は悩んでいる、困っているのに</a:t>
            </a:r>
            <a:endParaRPr lang="en-US" altLang="ja-JP" sz="4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素直に</a:t>
            </a:r>
            <a:r>
              <a:rPr kumimoji="1" lang="ja-JP" altLang="en-US" sz="44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話ができない心理</a:t>
            </a:r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状態とは？　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00E7EBC-3A53-104C-9707-88EE5BCA542D}"/>
              </a:ext>
            </a:extLst>
          </p:cNvPr>
          <p:cNvSpPr txBox="1"/>
          <p:nvPr/>
        </p:nvSpPr>
        <p:spPr>
          <a:xfrm>
            <a:off x="805770" y="1925966"/>
            <a:ext cx="71481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１）今は話したくなかった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F3AD520-F790-95FB-F258-2A4BDDA3AB13}"/>
              </a:ext>
            </a:extLst>
          </p:cNvPr>
          <p:cNvSpPr txBox="1"/>
          <p:nvPr/>
        </p:nvSpPr>
        <p:spPr>
          <a:xfrm>
            <a:off x="805770" y="3013501"/>
            <a:ext cx="78406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２）思わず強がってしまった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28BD635-29A8-8203-EBCF-1CCE1800B03B}"/>
              </a:ext>
            </a:extLst>
          </p:cNvPr>
          <p:cNvSpPr txBox="1"/>
          <p:nvPr/>
        </p:nvSpPr>
        <p:spPr>
          <a:xfrm>
            <a:off x="805770" y="4174618"/>
            <a:ext cx="8917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３）そっとしておいてほしかった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DB7C87E-376C-5AC1-8434-8003D9495934}"/>
              </a:ext>
            </a:extLst>
          </p:cNvPr>
          <p:cNvSpPr txBox="1"/>
          <p:nvPr/>
        </p:nvSpPr>
        <p:spPr>
          <a:xfrm>
            <a:off x="763872" y="5420846"/>
            <a:ext cx="114281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４）どうしてよいかわからず混乱していた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1511074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8C93833-1638-4CF4-B424-05888DF2DEB9}"/>
              </a:ext>
            </a:extLst>
          </p:cNvPr>
          <p:cNvSpPr txBox="1"/>
          <p:nvPr/>
        </p:nvSpPr>
        <p:spPr>
          <a:xfrm>
            <a:off x="902037" y="242066"/>
            <a:ext cx="114169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人は、悩んでいる時、</a:t>
            </a:r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うまく話ができない</a:t>
            </a:r>
            <a:endParaRPr kumimoji="1" lang="en-US" altLang="ja-JP" sz="4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ことや素直に</a:t>
            </a:r>
            <a:r>
              <a:rPr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相談できないことがあります</a:t>
            </a:r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endParaRPr kumimoji="1" lang="ja-JP" altLang="en-US" sz="4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487F46A-24C3-47AC-98EC-8F73C850ADD5}"/>
              </a:ext>
            </a:extLst>
          </p:cNvPr>
          <p:cNvSpPr txBox="1"/>
          <p:nvPr/>
        </p:nvSpPr>
        <p:spPr>
          <a:xfrm>
            <a:off x="1732741" y="2074771"/>
            <a:ext cx="84930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〇友だちの</a:t>
            </a:r>
            <a:r>
              <a:rPr lang="ja-JP" altLang="en-US" sz="4800" dirty="0">
                <a:solidFill>
                  <a:srgbClr val="00B0F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心理状態</a:t>
            </a:r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を考える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AD3A689-5B57-4D8B-A46C-5A44DE11DB9C}"/>
              </a:ext>
            </a:extLst>
          </p:cNvPr>
          <p:cNvSpPr txBox="1"/>
          <p:nvPr/>
        </p:nvSpPr>
        <p:spPr>
          <a:xfrm>
            <a:off x="1877537" y="4165306"/>
            <a:ext cx="8436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〇様子をみて</a:t>
            </a:r>
            <a:r>
              <a:rPr lang="ja-JP" altLang="en-US" sz="48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また声をかける</a:t>
            </a:r>
            <a:r>
              <a:rPr kumimoji="1" lang="ja-JP" altLang="en-US" sz="48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7F5A9FE-B6E3-42CC-8102-BDBC46EB5AFD}"/>
              </a:ext>
            </a:extLst>
          </p:cNvPr>
          <p:cNvSpPr txBox="1"/>
          <p:nvPr/>
        </p:nvSpPr>
        <p:spPr>
          <a:xfrm>
            <a:off x="1037038" y="3143092"/>
            <a:ext cx="104118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〇</a:t>
            </a:r>
            <a:r>
              <a:rPr lang="ja-JP" altLang="en-US" sz="4800" dirty="0">
                <a:solidFill>
                  <a:srgbClr val="FFC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心配している</a:t>
            </a:r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ことを伝え、一度ひく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7E0F823-4F74-B476-FDD3-80EC27BBD02B}"/>
              </a:ext>
            </a:extLst>
          </p:cNvPr>
          <p:cNvSpPr txBox="1"/>
          <p:nvPr/>
        </p:nvSpPr>
        <p:spPr>
          <a:xfrm>
            <a:off x="1300731" y="5619782"/>
            <a:ext cx="98844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魔法の言葉：ありがとう＆ごめんね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87A450A6-C6CA-21CF-2FD8-D6F7D454674C}"/>
              </a:ext>
            </a:extLst>
          </p:cNvPr>
          <p:cNvSpPr/>
          <p:nvPr/>
        </p:nvSpPr>
        <p:spPr>
          <a:xfrm>
            <a:off x="773345" y="5428565"/>
            <a:ext cx="10411825" cy="1213432"/>
          </a:xfrm>
          <a:prstGeom prst="roundRect">
            <a:avLst/>
          </a:prstGeom>
          <a:noFill/>
          <a:ln w="22225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9466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温かいこころイラスト／無料イラスト/フリー素材なら「イラストAC」">
            <a:extLst>
              <a:ext uri="{FF2B5EF4-FFF2-40B4-BE49-F238E27FC236}">
                <a16:creationId xmlns:a16="http://schemas.microsoft.com/office/drawing/2014/main" id="{B1623A99-4A2D-4794-A8D6-01587FE08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384" y="4682427"/>
            <a:ext cx="2090316" cy="185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B154947-9203-4FFC-A6CE-994709F26F8D}"/>
              </a:ext>
            </a:extLst>
          </p:cNvPr>
          <p:cNvSpPr txBox="1"/>
          <p:nvPr/>
        </p:nvSpPr>
        <p:spPr>
          <a:xfrm>
            <a:off x="247524" y="270369"/>
            <a:ext cx="88472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安心して学校生活を送るためには</a:t>
            </a:r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164DE6D-CC76-0CA1-908E-5A893C6C1E07}"/>
              </a:ext>
            </a:extLst>
          </p:cNvPr>
          <p:cNvSpPr txBox="1"/>
          <p:nvPr/>
        </p:nvSpPr>
        <p:spPr>
          <a:xfrm>
            <a:off x="809881" y="1494532"/>
            <a:ext cx="72907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悩みを相談できる雰囲気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6FFA8C2-7D7D-26A7-D2CF-FDA5304A29A2}"/>
              </a:ext>
            </a:extLst>
          </p:cNvPr>
          <p:cNvSpPr txBox="1"/>
          <p:nvPr/>
        </p:nvSpPr>
        <p:spPr>
          <a:xfrm>
            <a:off x="4411754" y="3234973"/>
            <a:ext cx="71801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みんなで支え合える学校　</a:t>
            </a:r>
          </a:p>
        </p:txBody>
      </p:sp>
      <p:sp>
        <p:nvSpPr>
          <p:cNvPr id="5" name="乗算記号 4">
            <a:extLst>
              <a:ext uri="{FF2B5EF4-FFF2-40B4-BE49-F238E27FC236}">
                <a16:creationId xmlns:a16="http://schemas.microsoft.com/office/drawing/2014/main" id="{974966F1-17D0-2BD7-460E-C2897443291B}"/>
              </a:ext>
            </a:extLst>
          </p:cNvPr>
          <p:cNvSpPr/>
          <p:nvPr/>
        </p:nvSpPr>
        <p:spPr>
          <a:xfrm>
            <a:off x="5614987" y="2183027"/>
            <a:ext cx="1047750" cy="120015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69FAFC23-5E60-4F3D-2487-1C740E0184DC}"/>
              </a:ext>
            </a:extLst>
          </p:cNvPr>
          <p:cNvSpPr/>
          <p:nvPr/>
        </p:nvSpPr>
        <p:spPr>
          <a:xfrm>
            <a:off x="600075" y="1413864"/>
            <a:ext cx="11077575" cy="287238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43BB2AC-6F8C-C65C-26AA-BB1D223CD335}"/>
              </a:ext>
            </a:extLst>
          </p:cNvPr>
          <p:cNvSpPr txBox="1"/>
          <p:nvPr/>
        </p:nvSpPr>
        <p:spPr>
          <a:xfrm>
            <a:off x="2014976" y="4999362"/>
            <a:ext cx="82477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かけがえのない存在</a:t>
            </a:r>
            <a:r>
              <a:rPr kumimoji="1" lang="ja-JP" altLang="en-US" sz="6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702865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9E22C-702A-ABDF-59B5-942D1A123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7EAC743-08CB-214B-0283-2A6526F3E8BB}"/>
              </a:ext>
            </a:extLst>
          </p:cNvPr>
          <p:cNvSpPr txBox="1"/>
          <p:nvPr/>
        </p:nvSpPr>
        <p:spPr>
          <a:xfrm>
            <a:off x="4368817" y="673169"/>
            <a:ext cx="753764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友だちの様子が</a:t>
            </a:r>
            <a:r>
              <a:rPr kumimoji="1" lang="ja-JP" altLang="en-US" sz="5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いつも</a:t>
            </a:r>
            <a:endParaRPr kumimoji="1" lang="en-US" altLang="ja-JP" sz="5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5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</a:t>
            </a:r>
            <a:r>
              <a:rPr kumimoji="1" lang="ja-JP" altLang="en-US" sz="5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違って</a:t>
            </a:r>
            <a:r>
              <a:rPr kumimoji="1" lang="ja-JP" altLang="en-US" sz="5400" dirty="0">
                <a:solidFill>
                  <a:srgbClr val="00B0F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元気がなさそう</a:t>
            </a:r>
          </a:p>
        </p:txBody>
      </p:sp>
      <p:pic>
        <p:nvPicPr>
          <p:cNvPr id="1026" name="Picture 2" descr="やる気のない小学生のイラスト | かわいいフリー素材集 いらすとや">
            <a:extLst>
              <a:ext uri="{FF2B5EF4-FFF2-40B4-BE49-F238E27FC236}">
                <a16:creationId xmlns:a16="http://schemas.microsoft.com/office/drawing/2014/main" id="{E9555C4F-CFEC-846B-29C3-2AE304772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54" y="287557"/>
            <a:ext cx="3610882" cy="252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段階の困る表情のイラスト（男性） | かわいいフリー素材集 ...">
            <a:extLst>
              <a:ext uri="{FF2B5EF4-FFF2-40B4-BE49-F238E27FC236}">
                <a16:creationId xmlns:a16="http://schemas.microsoft.com/office/drawing/2014/main" id="{DCE5935E-BA22-A6E9-305D-2BCB273D9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847" y="4120319"/>
            <a:ext cx="1954587" cy="244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75F4F1-3E3A-DC2D-5FC3-ECD401E35CA0}"/>
              </a:ext>
            </a:extLst>
          </p:cNvPr>
          <p:cNvSpPr txBox="1"/>
          <p:nvPr/>
        </p:nvSpPr>
        <p:spPr>
          <a:xfrm>
            <a:off x="1741335" y="4281683"/>
            <a:ext cx="6396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昨日、友だちから・・・</a:t>
            </a:r>
            <a:endParaRPr kumimoji="1" lang="en-US" altLang="ja-JP" sz="5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吹き出し: 円形 2">
            <a:extLst>
              <a:ext uri="{FF2B5EF4-FFF2-40B4-BE49-F238E27FC236}">
                <a16:creationId xmlns:a16="http://schemas.microsoft.com/office/drawing/2014/main" id="{A33F8506-520E-F791-C504-1364BC91C67E}"/>
              </a:ext>
            </a:extLst>
          </p:cNvPr>
          <p:cNvSpPr/>
          <p:nvPr/>
        </p:nvSpPr>
        <p:spPr>
          <a:xfrm>
            <a:off x="1250076" y="3301866"/>
            <a:ext cx="7117976" cy="2882965"/>
          </a:xfrm>
          <a:prstGeom prst="wedgeEllipseCallout">
            <a:avLst>
              <a:gd name="adj1" fmla="val 68367"/>
              <a:gd name="adj2" fmla="val 30376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0620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15764-88BD-D996-C7D0-C44B16804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5090A90-5927-8C2C-919E-E69BA603C9AF}"/>
              </a:ext>
            </a:extLst>
          </p:cNvPr>
          <p:cNvSpPr txBox="1"/>
          <p:nvPr/>
        </p:nvSpPr>
        <p:spPr>
          <a:xfrm>
            <a:off x="4157006" y="272659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授業の目的</a:t>
            </a:r>
            <a:r>
              <a:rPr kumimoji="1" lang="en-US" altLang="ja-JP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endParaRPr kumimoji="1" lang="ja-JP" altLang="en-US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25DA77C-651E-1B19-4DC4-204FF03C5C14}"/>
              </a:ext>
            </a:extLst>
          </p:cNvPr>
          <p:cNvSpPr txBox="1"/>
          <p:nvPr/>
        </p:nvSpPr>
        <p:spPr>
          <a:xfrm>
            <a:off x="1280416" y="1537972"/>
            <a:ext cx="9631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困っている友だちへの関わり方</a:t>
            </a:r>
            <a:endParaRPr kumimoji="1" lang="ja-JP" altLang="en-US" sz="5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E07622F-62BE-7D98-C87E-054298AD21EB}"/>
              </a:ext>
            </a:extLst>
          </p:cNvPr>
          <p:cNvSpPr txBox="1"/>
          <p:nvPr/>
        </p:nvSpPr>
        <p:spPr>
          <a:xfrm>
            <a:off x="1280416" y="2967335"/>
            <a:ext cx="68739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友だちの話を聴くコツ</a:t>
            </a:r>
            <a:endParaRPr kumimoji="1" lang="ja-JP" altLang="en-US" sz="5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12713FC-2A34-5AE3-A87F-507BE353860D}"/>
              </a:ext>
            </a:extLst>
          </p:cNvPr>
          <p:cNvSpPr txBox="1"/>
          <p:nvPr/>
        </p:nvSpPr>
        <p:spPr>
          <a:xfrm>
            <a:off x="1049725" y="4520973"/>
            <a:ext cx="104294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みんなが安心して学校生活を送る</a:t>
            </a:r>
            <a:endParaRPr lang="en-US" altLang="ja-JP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ことができるよう、考えていきましょう</a:t>
            </a:r>
            <a:endParaRPr lang="en-US" altLang="ja-JP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32441F2-0475-3265-3AD8-4194B7A4C0BF}"/>
              </a:ext>
            </a:extLst>
          </p:cNvPr>
          <p:cNvSpPr/>
          <p:nvPr/>
        </p:nvSpPr>
        <p:spPr>
          <a:xfrm>
            <a:off x="526673" y="4328409"/>
            <a:ext cx="11138647" cy="202794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2135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33D90-DD20-B948-0115-322D085C4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27E1F1A-6C81-B8C3-3027-59DC363869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" t="1764" r="3603"/>
          <a:stretch/>
        </p:blipFill>
        <p:spPr>
          <a:xfrm>
            <a:off x="488576" y="349624"/>
            <a:ext cx="11214847" cy="632011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447492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D7C7D-F73A-F639-1BCC-9445C3E7D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E1333C5-D8A0-4089-D2A1-C0D5845F0350}"/>
              </a:ext>
            </a:extLst>
          </p:cNvPr>
          <p:cNvSpPr txBox="1"/>
          <p:nvPr/>
        </p:nvSpPr>
        <p:spPr>
          <a:xfrm>
            <a:off x="470300" y="1929749"/>
            <a:ext cx="492955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主人公の生徒は、</a:t>
            </a:r>
            <a:endParaRPr lang="en-US" altLang="ja-JP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あること</a:t>
            </a:r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で悩みを</a:t>
            </a:r>
            <a:endParaRPr lang="en-US" altLang="ja-JP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抱えています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C7C8C94-C1A4-7FC0-BA3C-8C810B56FB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2" t="6177" r="6405" b="23088"/>
          <a:stretch/>
        </p:blipFill>
        <p:spPr>
          <a:xfrm>
            <a:off x="5627594" y="513325"/>
            <a:ext cx="6264435" cy="596092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310953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560DB-4677-2BC9-0612-723D51267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4F32AEE-4192-5BD8-925E-A9839BDE1A78}"/>
              </a:ext>
            </a:extLst>
          </p:cNvPr>
          <p:cNvSpPr txBox="1"/>
          <p:nvPr/>
        </p:nvSpPr>
        <p:spPr>
          <a:xfrm>
            <a:off x="519952" y="348562"/>
            <a:ext cx="113095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２人の</a:t>
            </a:r>
            <a:r>
              <a:rPr lang="ja-JP" altLang="en-US" sz="4800" dirty="0">
                <a:solidFill>
                  <a:srgbClr val="FF00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声のかけ方の違い</a:t>
            </a:r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に注目しましょう</a:t>
            </a:r>
            <a:endParaRPr kumimoji="1" lang="ja-JP" altLang="en-US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BD58E04-81BF-2821-620A-B7936885A4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2" t="8824" r="7720"/>
          <a:stretch/>
        </p:blipFill>
        <p:spPr>
          <a:xfrm>
            <a:off x="7140918" y="1769445"/>
            <a:ext cx="4688540" cy="47399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D5F0D5E-27A0-3FA3-F705-126EC1EE15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9706"/>
          <a:stretch/>
        </p:blipFill>
        <p:spPr>
          <a:xfrm>
            <a:off x="645201" y="1713957"/>
            <a:ext cx="4105836" cy="473999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31426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E342E-C166-A697-0054-475AE4453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84C4998-9AB4-43E3-0BC4-935BAEE3D0B8}"/>
              </a:ext>
            </a:extLst>
          </p:cNvPr>
          <p:cNvSpPr txBox="1"/>
          <p:nvPr/>
        </p:nvSpPr>
        <p:spPr>
          <a:xfrm>
            <a:off x="174465" y="307136"/>
            <a:ext cx="28937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ワーク１</a:t>
            </a:r>
            <a:r>
              <a:rPr kumimoji="1" lang="en-US" altLang="ja-JP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endParaRPr kumimoji="1" lang="ja-JP" altLang="en-US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AB0B18B-659D-38D0-48B4-787848E03C9C}"/>
              </a:ext>
            </a:extLst>
          </p:cNvPr>
          <p:cNvSpPr txBox="1"/>
          <p:nvPr/>
        </p:nvSpPr>
        <p:spPr>
          <a:xfrm>
            <a:off x="909570" y="1425004"/>
            <a:ext cx="107115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元気がない、困っていそうな友だちに</a:t>
            </a:r>
            <a:endParaRPr lang="en-US" altLang="ja-JP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声をかける時のコツを考えてみましょう</a:t>
            </a:r>
            <a:endParaRPr lang="en-US" altLang="ja-JP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B08F021-7E62-E455-F8D0-D2F364BE4BBA}"/>
              </a:ext>
            </a:extLst>
          </p:cNvPr>
          <p:cNvSpPr txBox="1"/>
          <p:nvPr/>
        </p:nvSpPr>
        <p:spPr>
          <a:xfrm>
            <a:off x="909570" y="3986122"/>
            <a:ext cx="101809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グループで意見交流をしましょう</a:t>
            </a:r>
            <a:r>
              <a:rPr lang="en-US" altLang="ja-JP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</a:p>
        </p:txBody>
      </p:sp>
    </p:spTree>
    <p:extLst>
      <p:ext uri="{BB962C8B-B14F-4D97-AF65-F5344CB8AC3E}">
        <p14:creationId xmlns:p14="http://schemas.microsoft.com/office/powerpoint/2010/main" val="2784987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B1BC6-0D35-76CE-DB06-EC934FE27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923882-E141-AC5D-3C4F-934F6A287036}"/>
              </a:ext>
            </a:extLst>
          </p:cNvPr>
          <p:cNvSpPr txBox="1"/>
          <p:nvPr/>
        </p:nvSpPr>
        <p:spPr>
          <a:xfrm>
            <a:off x="1172622" y="209037"/>
            <a:ext cx="101232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元気がない友だちに声をかける時のコツ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9674417-8802-93A8-9F63-D7882C65232E}"/>
              </a:ext>
            </a:extLst>
          </p:cNvPr>
          <p:cNvSpPr txBox="1"/>
          <p:nvPr/>
        </p:nvSpPr>
        <p:spPr>
          <a:xfrm>
            <a:off x="815570" y="1406433"/>
            <a:ext cx="67585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①気づいたことを伝える</a:t>
            </a:r>
            <a:endParaRPr kumimoji="1" lang="ja-JP" altLang="en-US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6AB2286-E138-B3ED-842C-435195BA55AE}"/>
              </a:ext>
            </a:extLst>
          </p:cNvPr>
          <p:cNvSpPr txBox="1"/>
          <p:nvPr/>
        </p:nvSpPr>
        <p:spPr>
          <a:xfrm>
            <a:off x="815570" y="3525672"/>
            <a:ext cx="95782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②心配しているメッセージを伝える</a:t>
            </a:r>
            <a:endParaRPr kumimoji="1" lang="ja-JP" altLang="en-US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50063F7-C538-C6AF-F1EE-7911B169EC84}"/>
              </a:ext>
            </a:extLst>
          </p:cNvPr>
          <p:cNvSpPr txBox="1"/>
          <p:nvPr/>
        </p:nvSpPr>
        <p:spPr>
          <a:xfrm>
            <a:off x="815570" y="4856599"/>
            <a:ext cx="7348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③促す質問 </a:t>
            </a:r>
            <a:r>
              <a:rPr lang="en-US" altLang="ja-JP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or </a:t>
            </a:r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提案をする</a:t>
            </a:r>
            <a:endParaRPr kumimoji="1" lang="ja-JP" altLang="en-US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053C583-4B0E-AEB3-16F8-18C122C723DB}"/>
              </a:ext>
            </a:extLst>
          </p:cNvPr>
          <p:cNvSpPr txBox="1"/>
          <p:nvPr/>
        </p:nvSpPr>
        <p:spPr>
          <a:xfrm>
            <a:off x="2039124" y="2387782"/>
            <a:ext cx="90108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⇒元気なさそうだけど、何かあった？等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C0637D2-CCAF-4B9F-3F13-EBDEB7495CC4}"/>
              </a:ext>
            </a:extLst>
          </p:cNvPr>
          <p:cNvSpPr txBox="1"/>
          <p:nvPr/>
        </p:nvSpPr>
        <p:spPr>
          <a:xfrm>
            <a:off x="2440366" y="5788479"/>
            <a:ext cx="6433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⇒良かったら、話きくよ？等</a:t>
            </a:r>
          </a:p>
        </p:txBody>
      </p:sp>
    </p:spTree>
    <p:extLst>
      <p:ext uri="{BB962C8B-B14F-4D97-AF65-F5344CB8AC3E}">
        <p14:creationId xmlns:p14="http://schemas.microsoft.com/office/powerpoint/2010/main" val="2742563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59996-DB05-3F5A-F2E5-F6480C548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7F8C3E3-D8E7-559F-6E56-E0BBE6E9C6FB}"/>
              </a:ext>
            </a:extLst>
          </p:cNvPr>
          <p:cNvSpPr txBox="1"/>
          <p:nvPr/>
        </p:nvSpPr>
        <p:spPr>
          <a:xfrm>
            <a:off x="213654" y="206476"/>
            <a:ext cx="27398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ワーク２</a:t>
            </a:r>
            <a:r>
              <a:rPr lang="en-US" altLang="ja-JP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endParaRPr kumimoji="1" lang="ja-JP" altLang="en-US" sz="4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EE8354-9994-D115-7AA4-C80C3ED27E3D}"/>
              </a:ext>
            </a:extLst>
          </p:cNvPr>
          <p:cNvSpPr txBox="1"/>
          <p:nvPr/>
        </p:nvSpPr>
        <p:spPr>
          <a:xfrm>
            <a:off x="1036614" y="1148184"/>
            <a:ext cx="103108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友だちからの相談や悩みを聴く際の</a:t>
            </a:r>
            <a:endParaRPr lang="en-US" altLang="ja-JP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ポイント </a:t>
            </a:r>
            <a:r>
              <a:rPr kumimoji="1" lang="en-US" altLang="ja-JP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or </a:t>
            </a:r>
            <a:r>
              <a:rPr kumimoji="1"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コツについて考えましょう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7B506A4-5F9A-201D-3AEE-D16340145C31}"/>
              </a:ext>
            </a:extLst>
          </p:cNvPr>
          <p:cNvSpPr txBox="1"/>
          <p:nvPr/>
        </p:nvSpPr>
        <p:spPr>
          <a:xfrm>
            <a:off x="6901836" y="3785698"/>
            <a:ext cx="40943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良い点を探す</a:t>
            </a:r>
            <a:endParaRPr lang="en-US" altLang="ja-JP" sz="4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38810EA-6C09-5E95-A512-21E684D58A60}"/>
              </a:ext>
            </a:extLst>
          </p:cNvPr>
          <p:cNvSpPr txBox="1"/>
          <p:nvPr/>
        </p:nvSpPr>
        <p:spPr>
          <a:xfrm>
            <a:off x="6732084" y="4917536"/>
            <a:ext cx="461536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具体的なセリフ</a:t>
            </a:r>
            <a:endParaRPr lang="en-US" altLang="ja-JP" sz="4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や行動を見つける</a:t>
            </a:r>
            <a:endParaRPr lang="en-US" altLang="ja-JP" sz="4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C487930-94D6-F18D-7A8E-E1723754D4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2041" r="51397"/>
          <a:stretch/>
        </p:blipFill>
        <p:spPr>
          <a:xfrm>
            <a:off x="1846729" y="3080241"/>
            <a:ext cx="3980330" cy="367459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53614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708</Words>
  <Application>Microsoft Office PowerPoint</Application>
  <PresentationFormat>ワイド画面</PresentationFormat>
  <Paragraphs>86</Paragraphs>
  <Slides>18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4" baseType="lpstr">
      <vt:lpstr>BIZ UDPゴシック</vt:lpstr>
      <vt:lpstr>ＭＳ Ｐゴシック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江畑　慎吾</dc:creator>
  <cp:lastModifiedBy>江畑　慎吾</cp:lastModifiedBy>
  <cp:revision>3</cp:revision>
  <dcterms:created xsi:type="dcterms:W3CDTF">2023-11-15T13:28:08Z</dcterms:created>
  <dcterms:modified xsi:type="dcterms:W3CDTF">2024-03-07T13:59:37Z</dcterms:modified>
</cp:coreProperties>
</file>