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74" r:id="rId3"/>
    <p:sldId id="2753" r:id="rId4"/>
    <p:sldId id="2752" r:id="rId5"/>
    <p:sldId id="2755" r:id="rId6"/>
    <p:sldId id="2759" r:id="rId7"/>
    <p:sldId id="876" r:id="rId8"/>
    <p:sldId id="2739" r:id="rId9"/>
    <p:sldId id="2754" r:id="rId10"/>
    <p:sldId id="2758" r:id="rId11"/>
    <p:sldId id="2757" r:id="rId12"/>
    <p:sldId id="2961" r:id="rId13"/>
    <p:sldId id="2966" r:id="rId14"/>
    <p:sldId id="2967" r:id="rId15"/>
    <p:sldId id="2965" r:id="rId16"/>
    <p:sldId id="2974" r:id="rId17"/>
    <p:sldId id="2761" r:id="rId18"/>
    <p:sldId id="2969" r:id="rId19"/>
    <p:sldId id="2971" r:id="rId20"/>
    <p:sldId id="2767" r:id="rId21"/>
    <p:sldId id="2972" r:id="rId22"/>
    <p:sldId id="2973"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CCE04-A6AC-42DB-8A0C-81FF55820C7D}" v="1" dt="2024-03-08T00:48:22.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notesViewPr>
    <p:cSldViewPr snapToGrid="0">
      <p:cViewPr varScale="1">
        <p:scale>
          <a:sx n="64" d="100"/>
          <a:sy n="64" d="100"/>
        </p:scale>
        <p:origin x="3192"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江畑　慎吾" userId="0aee97a0-414c-4e50-a4a2-142ee145ebc1" providerId="ADAL" clId="{9ECCCE04-A6AC-42DB-8A0C-81FF55820C7D}"/>
    <pc:docChg chg="modSld">
      <pc:chgData name="江畑　慎吾" userId="0aee97a0-414c-4e50-a4a2-142ee145ebc1" providerId="ADAL" clId="{9ECCCE04-A6AC-42DB-8A0C-81FF55820C7D}" dt="2024-03-08T00:48:31.846" v="6" actId="1076"/>
      <pc:docMkLst>
        <pc:docMk/>
      </pc:docMkLst>
      <pc:sldChg chg="addSp modSp mod">
        <pc:chgData name="江畑　慎吾" userId="0aee97a0-414c-4e50-a4a2-142ee145ebc1" providerId="ADAL" clId="{9ECCCE04-A6AC-42DB-8A0C-81FF55820C7D}" dt="2024-03-08T00:48:31.846" v="6" actId="1076"/>
        <pc:sldMkLst>
          <pc:docMk/>
          <pc:sldMk cId="3870230032" sldId="2965"/>
        </pc:sldMkLst>
        <pc:spChg chg="add mod">
          <ac:chgData name="江畑　慎吾" userId="0aee97a0-414c-4e50-a4a2-142ee145ebc1" providerId="ADAL" clId="{9ECCCE04-A6AC-42DB-8A0C-81FF55820C7D}" dt="2024-03-08T00:48:29.548" v="5" actId="1076"/>
          <ac:spMkLst>
            <pc:docMk/>
            <pc:sldMk cId="3870230032" sldId="2965"/>
            <ac:spMk id="2" creationId="{7CAF6C6F-75F5-129C-AF98-C11E8F3E7B87}"/>
          </ac:spMkLst>
        </pc:spChg>
        <pc:spChg chg="mod">
          <ac:chgData name="江畑　慎吾" userId="0aee97a0-414c-4e50-a4a2-142ee145ebc1" providerId="ADAL" clId="{9ECCCE04-A6AC-42DB-8A0C-81FF55820C7D}" dt="2024-03-08T00:48:31.846" v="6" actId="1076"/>
          <ac:spMkLst>
            <pc:docMk/>
            <pc:sldMk cId="3870230032" sldId="2965"/>
            <ac:spMk id="5" creationId="{E1323AF1-8A56-3622-430F-7E81C29D235C}"/>
          </ac:spMkLst>
        </pc:spChg>
      </pc:sldChg>
    </pc:docChg>
  </pc:docChgLst>
  <pc:docChgLst>
    <pc:chgData name="江畑　慎吾" userId="0aee97a0-414c-4e50-a4a2-142ee145ebc1" providerId="ADAL" clId="{AC511D4E-6628-4D67-8715-D4A60B197582}"/>
    <pc:docChg chg="modSld sldOrd">
      <pc:chgData name="江畑　慎吾" userId="0aee97a0-414c-4e50-a4a2-142ee145ebc1" providerId="ADAL" clId="{AC511D4E-6628-4D67-8715-D4A60B197582}" dt="2024-03-05T22:33:01.455" v="218" actId="1076"/>
      <pc:docMkLst>
        <pc:docMk/>
      </pc:docMkLst>
      <pc:sldChg chg="modSp mod ord modAnim">
        <pc:chgData name="江畑　慎吾" userId="0aee97a0-414c-4e50-a4a2-142ee145ebc1" providerId="ADAL" clId="{AC511D4E-6628-4D67-8715-D4A60B197582}" dt="2024-03-05T13:26:02.452" v="100"/>
        <pc:sldMkLst>
          <pc:docMk/>
          <pc:sldMk cId="0" sldId="876"/>
        </pc:sldMkLst>
        <pc:spChg chg="mod">
          <ac:chgData name="江畑　慎吾" userId="0aee97a0-414c-4e50-a4a2-142ee145ebc1" providerId="ADAL" clId="{AC511D4E-6628-4D67-8715-D4A60B197582}" dt="2024-03-05T13:23:59.107" v="49" actId="20577"/>
          <ac:spMkLst>
            <pc:docMk/>
            <pc:sldMk cId="0" sldId="876"/>
            <ac:spMk id="6" creationId="{57252C9C-81DF-5E4A-B8B6-065B8C42496E}"/>
          </ac:spMkLst>
        </pc:spChg>
      </pc:sldChg>
      <pc:sldChg chg="modSp mod modAnim">
        <pc:chgData name="江畑　慎吾" userId="0aee97a0-414c-4e50-a4a2-142ee145ebc1" providerId="ADAL" clId="{AC511D4E-6628-4D67-8715-D4A60B197582}" dt="2024-03-05T13:26:05.648" v="102"/>
        <pc:sldMkLst>
          <pc:docMk/>
          <pc:sldMk cId="1257190418" sldId="2739"/>
        </pc:sldMkLst>
        <pc:spChg chg="mod">
          <ac:chgData name="江畑　慎吾" userId="0aee97a0-414c-4e50-a4a2-142ee145ebc1" providerId="ADAL" clId="{AC511D4E-6628-4D67-8715-D4A60B197582}" dt="2024-03-05T13:25:38.948" v="88" actId="1076"/>
          <ac:spMkLst>
            <pc:docMk/>
            <pc:sldMk cId="1257190418" sldId="2739"/>
            <ac:spMk id="16" creationId="{38C93833-1638-4CF4-B424-05888DF2DEB9}"/>
          </ac:spMkLst>
        </pc:spChg>
        <pc:picChg chg="mod">
          <ac:chgData name="江畑　慎吾" userId="0aee97a0-414c-4e50-a4a2-142ee145ebc1" providerId="ADAL" clId="{AC511D4E-6628-4D67-8715-D4A60B197582}" dt="2024-03-05T13:25:47.438" v="89" actId="14100"/>
          <ac:picMkLst>
            <pc:docMk/>
            <pc:sldMk cId="1257190418" sldId="2739"/>
            <ac:picMk id="1028" creationId="{D67AFF9A-CF07-CECB-D0D2-685039723689}"/>
          </ac:picMkLst>
        </pc:picChg>
      </pc:sldChg>
      <pc:sldChg chg="modAnim">
        <pc:chgData name="江畑　慎吾" userId="0aee97a0-414c-4e50-a4a2-142ee145ebc1" providerId="ADAL" clId="{AC511D4E-6628-4D67-8715-D4A60B197582}" dt="2024-03-05T13:21:34.255" v="11"/>
        <pc:sldMkLst>
          <pc:docMk/>
          <pc:sldMk cId="3744992925" sldId="2752"/>
        </pc:sldMkLst>
      </pc:sldChg>
      <pc:sldChg chg="modSp mod modAnim">
        <pc:chgData name="江畑　慎吾" userId="0aee97a0-414c-4e50-a4a2-142ee145ebc1" providerId="ADAL" clId="{AC511D4E-6628-4D67-8715-D4A60B197582}" dt="2024-03-05T13:32:20.753" v="213" actId="1076"/>
        <pc:sldMkLst>
          <pc:docMk/>
          <pc:sldMk cId="2791368120" sldId="2754"/>
        </pc:sldMkLst>
        <pc:spChg chg="mod">
          <ac:chgData name="江畑　慎吾" userId="0aee97a0-414c-4e50-a4a2-142ee145ebc1" providerId="ADAL" clId="{AC511D4E-6628-4D67-8715-D4A60B197582}" dt="2024-03-05T13:26:13.668" v="107" actId="1076"/>
          <ac:spMkLst>
            <pc:docMk/>
            <pc:sldMk cId="2791368120" sldId="2754"/>
            <ac:spMk id="2" creationId="{897B2325-E3AE-B3F4-47E8-B6F622E829B9}"/>
          </ac:spMkLst>
        </pc:spChg>
        <pc:picChg chg="mod">
          <ac:chgData name="江畑　慎吾" userId="0aee97a0-414c-4e50-a4a2-142ee145ebc1" providerId="ADAL" clId="{AC511D4E-6628-4D67-8715-D4A60B197582}" dt="2024-03-05T13:32:20.753" v="213" actId="1076"/>
          <ac:picMkLst>
            <pc:docMk/>
            <pc:sldMk cId="2791368120" sldId="2754"/>
            <ac:picMk id="4100" creationId="{36AE4D23-3850-B14E-3083-903EFDF3DC25}"/>
          </ac:picMkLst>
        </pc:picChg>
      </pc:sldChg>
      <pc:sldChg chg="modAnim">
        <pc:chgData name="江畑　慎吾" userId="0aee97a0-414c-4e50-a4a2-142ee145ebc1" providerId="ADAL" clId="{AC511D4E-6628-4D67-8715-D4A60B197582}" dt="2024-03-05T13:26:27.387" v="110"/>
        <pc:sldMkLst>
          <pc:docMk/>
          <pc:sldMk cId="3465953430" sldId="2758"/>
        </pc:sldMkLst>
      </pc:sldChg>
      <pc:sldChg chg="modAnim">
        <pc:chgData name="江畑　慎吾" userId="0aee97a0-414c-4e50-a4a2-142ee145ebc1" providerId="ADAL" clId="{AC511D4E-6628-4D67-8715-D4A60B197582}" dt="2024-03-05T13:25:56.445" v="94"/>
        <pc:sldMkLst>
          <pc:docMk/>
          <pc:sldMk cId="152718526" sldId="2759"/>
        </pc:sldMkLst>
      </pc:sldChg>
      <pc:sldChg chg="modAnim">
        <pc:chgData name="江畑　慎吾" userId="0aee97a0-414c-4e50-a4a2-142ee145ebc1" providerId="ADAL" clId="{AC511D4E-6628-4D67-8715-D4A60B197582}" dt="2024-03-05T13:29:12.506" v="142"/>
        <pc:sldMkLst>
          <pc:docMk/>
          <pc:sldMk cId="2049148515" sldId="2767"/>
        </pc:sldMkLst>
      </pc:sldChg>
      <pc:sldChg chg="modSp mod modAnim">
        <pc:chgData name="江畑　慎吾" userId="0aee97a0-414c-4e50-a4a2-142ee145ebc1" providerId="ADAL" clId="{AC511D4E-6628-4D67-8715-D4A60B197582}" dt="2024-03-05T13:22:45.028" v="38" actId="1076"/>
        <pc:sldMkLst>
          <pc:docMk/>
          <pc:sldMk cId="442109532" sldId="2774"/>
        </pc:sldMkLst>
        <pc:spChg chg="mod">
          <ac:chgData name="江畑　慎吾" userId="0aee97a0-414c-4e50-a4a2-142ee145ebc1" providerId="ADAL" clId="{AC511D4E-6628-4D67-8715-D4A60B197582}" dt="2024-03-05T13:22:42.252" v="37" actId="1076"/>
          <ac:spMkLst>
            <pc:docMk/>
            <pc:sldMk cId="442109532" sldId="2774"/>
            <ac:spMk id="3" creationId="{0776DA50-AEE3-88A5-0A1A-D14F9C986555}"/>
          </ac:spMkLst>
        </pc:spChg>
        <pc:spChg chg="mod">
          <ac:chgData name="江畑　慎吾" userId="0aee97a0-414c-4e50-a4a2-142ee145ebc1" providerId="ADAL" clId="{AC511D4E-6628-4D67-8715-D4A60B197582}" dt="2024-03-05T13:22:39.575" v="36" actId="1076"/>
          <ac:spMkLst>
            <pc:docMk/>
            <pc:sldMk cId="442109532" sldId="2774"/>
            <ac:spMk id="5" creationId="{7C96F92A-A6A3-E662-FB13-392C50E70F2E}"/>
          </ac:spMkLst>
        </pc:spChg>
        <pc:spChg chg="mod">
          <ac:chgData name="江畑　慎吾" userId="0aee97a0-414c-4e50-a4a2-142ee145ebc1" providerId="ADAL" clId="{AC511D4E-6628-4D67-8715-D4A60B197582}" dt="2024-03-05T13:22:45.028" v="38" actId="1076"/>
          <ac:spMkLst>
            <pc:docMk/>
            <pc:sldMk cId="442109532" sldId="2774"/>
            <ac:spMk id="6" creationId="{85DA90C5-D963-290E-864D-228E6780F38C}"/>
          </ac:spMkLst>
        </pc:spChg>
        <pc:picChg chg="mod">
          <ac:chgData name="江畑　慎吾" userId="0aee97a0-414c-4e50-a4a2-142ee145ebc1" providerId="ADAL" clId="{AC511D4E-6628-4D67-8715-D4A60B197582}" dt="2024-03-05T13:21:19.700" v="0" actId="14100"/>
          <ac:picMkLst>
            <pc:docMk/>
            <pc:sldMk cId="442109532" sldId="2774"/>
            <ac:picMk id="1026" creationId="{8FAA23B4-75CC-15B7-0054-00A320045C20}"/>
          </ac:picMkLst>
        </pc:picChg>
      </pc:sldChg>
      <pc:sldChg chg="modAnim">
        <pc:chgData name="江畑　慎吾" userId="0aee97a0-414c-4e50-a4a2-142ee145ebc1" providerId="ADAL" clId="{AC511D4E-6628-4D67-8715-D4A60B197582}" dt="2024-03-05T13:26:36.999" v="114"/>
        <pc:sldMkLst>
          <pc:docMk/>
          <pc:sldMk cId="1898834291" sldId="2961"/>
        </pc:sldMkLst>
      </pc:sldChg>
      <pc:sldChg chg="modAnim">
        <pc:chgData name="江畑　慎吾" userId="0aee97a0-414c-4e50-a4a2-142ee145ebc1" providerId="ADAL" clId="{AC511D4E-6628-4D67-8715-D4A60B197582}" dt="2024-03-05T13:27:08.419" v="132"/>
        <pc:sldMkLst>
          <pc:docMk/>
          <pc:sldMk cId="3870230032" sldId="2965"/>
        </pc:sldMkLst>
      </pc:sldChg>
      <pc:sldChg chg="modAnim">
        <pc:chgData name="江畑　慎吾" userId="0aee97a0-414c-4e50-a4a2-142ee145ebc1" providerId="ADAL" clId="{AC511D4E-6628-4D67-8715-D4A60B197582}" dt="2024-03-05T13:26:42.270" v="120"/>
        <pc:sldMkLst>
          <pc:docMk/>
          <pc:sldMk cId="1727743124" sldId="2966"/>
        </pc:sldMkLst>
      </pc:sldChg>
      <pc:sldChg chg="modAnim">
        <pc:chgData name="江畑　慎吾" userId="0aee97a0-414c-4e50-a4a2-142ee145ebc1" providerId="ADAL" clId="{AC511D4E-6628-4D67-8715-D4A60B197582}" dt="2024-03-05T13:26:47.178" v="126"/>
        <pc:sldMkLst>
          <pc:docMk/>
          <pc:sldMk cId="3646227230" sldId="2967"/>
        </pc:sldMkLst>
      </pc:sldChg>
      <pc:sldChg chg="modAnim">
        <pc:chgData name="江畑　慎吾" userId="0aee97a0-414c-4e50-a4a2-142ee145ebc1" providerId="ADAL" clId="{AC511D4E-6628-4D67-8715-D4A60B197582}" dt="2024-03-05T13:29:39.047" v="151"/>
        <pc:sldMkLst>
          <pc:docMk/>
          <pc:sldMk cId="4154432267" sldId="2969"/>
        </pc:sldMkLst>
      </pc:sldChg>
      <pc:sldChg chg="modSp modAnim">
        <pc:chgData name="江畑　慎吾" userId="0aee97a0-414c-4e50-a4a2-142ee145ebc1" providerId="ADAL" clId="{AC511D4E-6628-4D67-8715-D4A60B197582}" dt="2024-03-05T13:29:19.233" v="148"/>
        <pc:sldMkLst>
          <pc:docMk/>
          <pc:sldMk cId="2589986094" sldId="2971"/>
        </pc:sldMkLst>
        <pc:picChg chg="mod">
          <ac:chgData name="江畑　慎吾" userId="0aee97a0-414c-4e50-a4a2-142ee145ebc1" providerId="ADAL" clId="{AC511D4E-6628-4D67-8715-D4A60B197582}" dt="2024-03-05T13:27:29.918" v="133" actId="14100"/>
          <ac:picMkLst>
            <pc:docMk/>
            <pc:sldMk cId="2589986094" sldId="2971"/>
            <ac:picMk id="2" creationId="{8074DC73-9704-B91C-10C8-B7A44AA6D1B9}"/>
          </ac:picMkLst>
        </pc:picChg>
      </pc:sldChg>
      <pc:sldChg chg="addSp modSp modAnim">
        <pc:chgData name="江畑　慎吾" userId="0aee97a0-414c-4e50-a4a2-142ee145ebc1" providerId="ADAL" clId="{AC511D4E-6628-4D67-8715-D4A60B197582}" dt="2024-03-05T22:33:01.455" v="218" actId="1076"/>
        <pc:sldMkLst>
          <pc:docMk/>
          <pc:sldMk cId="345584542" sldId="2972"/>
        </pc:sldMkLst>
        <pc:picChg chg="add mod">
          <ac:chgData name="江畑　慎吾" userId="0aee97a0-414c-4e50-a4a2-142ee145ebc1" providerId="ADAL" clId="{AC511D4E-6628-4D67-8715-D4A60B197582}" dt="2024-03-05T22:33:01.455" v="218" actId="1076"/>
          <ac:picMkLst>
            <pc:docMk/>
            <pc:sldMk cId="345584542" sldId="2972"/>
            <ac:picMk id="1026" creationId="{B6646A1C-42E6-447B-4492-EFF50DC87E95}"/>
          </ac:picMkLst>
        </pc:picChg>
      </pc:sldChg>
      <pc:sldChg chg="modSp mod modAnim">
        <pc:chgData name="江畑　慎吾" userId="0aee97a0-414c-4e50-a4a2-142ee145ebc1" providerId="ADAL" clId="{AC511D4E-6628-4D67-8715-D4A60B197582}" dt="2024-03-05T13:31:25.694" v="210" actId="1076"/>
        <pc:sldMkLst>
          <pc:docMk/>
          <pc:sldMk cId="2017046081" sldId="2973"/>
        </pc:sldMkLst>
        <pc:spChg chg="mod">
          <ac:chgData name="江畑　慎吾" userId="0aee97a0-414c-4e50-a4a2-142ee145ebc1" providerId="ADAL" clId="{AC511D4E-6628-4D67-8715-D4A60B197582}" dt="2024-03-05T13:31:07.146" v="193" actId="20577"/>
          <ac:spMkLst>
            <pc:docMk/>
            <pc:sldMk cId="2017046081" sldId="2973"/>
            <ac:spMk id="3" creationId="{BDE0B53D-B6FE-77ED-68D9-F36D0B9B009B}"/>
          </ac:spMkLst>
        </pc:spChg>
        <pc:spChg chg="mod">
          <ac:chgData name="江畑　慎吾" userId="0aee97a0-414c-4e50-a4a2-142ee145ebc1" providerId="ADAL" clId="{AC511D4E-6628-4D67-8715-D4A60B197582}" dt="2024-03-05T13:31:25.694" v="210" actId="1076"/>
          <ac:spMkLst>
            <pc:docMk/>
            <pc:sldMk cId="2017046081" sldId="2973"/>
            <ac:spMk id="8" creationId="{A1C1E713-5210-EB0F-BCB0-F24DCACA984C}"/>
          </ac:spMkLst>
        </pc:spChg>
      </pc:sldChg>
      <pc:sldChg chg="modAnim">
        <pc:chgData name="江畑　慎吾" userId="0aee97a0-414c-4e50-a4a2-142ee145ebc1" providerId="ADAL" clId="{AC511D4E-6628-4D67-8715-D4A60B197582}" dt="2024-03-05T13:27:54.756" v="138"/>
        <pc:sldMkLst>
          <pc:docMk/>
          <pc:sldMk cId="1530360682" sldId="29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685297F-CC84-3E13-4F84-C1FC6D033C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999B3D-E5C6-479E-B55F-EB4538DFED3A}" type="datetimeFigureOut">
              <a:rPr kumimoji="1" lang="ja-JP" altLang="en-US" smtClean="0"/>
              <a:t>2024/3/8</a:t>
            </a:fld>
            <a:endParaRPr kumimoji="1" lang="ja-JP" altLang="en-US"/>
          </a:p>
        </p:txBody>
      </p:sp>
      <p:sp>
        <p:nvSpPr>
          <p:cNvPr id="4" name="フッター プレースホルダー 3">
            <a:extLst>
              <a:ext uri="{FF2B5EF4-FFF2-40B4-BE49-F238E27FC236}">
                <a16:creationId xmlns:a16="http://schemas.microsoft.com/office/drawing/2014/main" id="{2ABAB135-7376-45A1-022B-DC785717DA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A0FCA26-39A0-F151-53EA-52AD2D373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780EBA-60B0-4351-8E85-1A57CD55E0D6}" type="slidenum">
              <a:rPr kumimoji="1" lang="ja-JP" altLang="en-US" smtClean="0"/>
              <a:t>‹#›</a:t>
            </a:fld>
            <a:endParaRPr kumimoji="1" lang="ja-JP" altLang="en-US"/>
          </a:p>
        </p:txBody>
      </p:sp>
    </p:spTree>
    <p:extLst>
      <p:ext uri="{BB962C8B-B14F-4D97-AF65-F5344CB8AC3E}">
        <p14:creationId xmlns:p14="http://schemas.microsoft.com/office/powerpoint/2010/main" val="1345789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8C246-7061-4881-B81E-0513C38AEE64}"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59E08-F0E5-4CFE-B2CC-74D0280EE5EC}" type="slidenum">
              <a:rPr kumimoji="1" lang="ja-JP" altLang="en-US" smtClean="0"/>
              <a:t>‹#›</a:t>
            </a:fld>
            <a:endParaRPr kumimoji="1" lang="ja-JP" altLang="en-US"/>
          </a:p>
        </p:txBody>
      </p:sp>
    </p:spTree>
    <p:extLst>
      <p:ext uri="{BB962C8B-B14F-4D97-AF65-F5344CB8AC3E}">
        <p14:creationId xmlns:p14="http://schemas.microsoft.com/office/powerpoint/2010/main" val="14140867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ストレスは適度が大切といいましたが、なぜでしょうか？</a:t>
            </a:r>
            <a:endParaRPr kumimoji="1" lang="en-US" altLang="ja-JP" dirty="0"/>
          </a:p>
          <a:p>
            <a:r>
              <a:rPr kumimoji="1" lang="ja-JP" altLang="en-US" dirty="0"/>
              <a:t>ストレスがダメだから、何もしない、チャレンジもしないでいれば、いつまでたっても自分の本当の能力が発揮できず、余計毎日が退屈になってきます。</a:t>
            </a:r>
            <a:endParaRPr kumimoji="1" lang="en-US" altLang="ja-JP" dirty="0"/>
          </a:p>
          <a:p>
            <a:r>
              <a:rPr kumimoji="1" lang="ja-JP" altLang="en-US" dirty="0"/>
              <a:t>ただ淡々と仕事をして、淡々とかえって生活するだけでは、人は満足を得られないし、ゆうゆう型質の良い生活とは言えないのです。</a:t>
            </a:r>
            <a:endParaRPr kumimoji="1" lang="en-US" altLang="ja-JP" dirty="0"/>
          </a:p>
          <a:p>
            <a:r>
              <a:rPr kumimoji="1" lang="ja-JP" altLang="en-US" dirty="0"/>
              <a:t>一番いい例が引きこもりの人です。人と会いたくない、分からない仕事をしたくない、何もしたくない、好きな時に寝て好きなものを食べて生きていても健康とは言えないですよね。</a:t>
            </a:r>
            <a:endParaRPr kumimoji="1" lang="en-US" altLang="ja-JP" dirty="0"/>
          </a:p>
          <a:p>
            <a:r>
              <a:rPr kumimoji="1" lang="ja-JP" altLang="en-US" dirty="0"/>
              <a:t>少しつらいけど、働いたお金で好きなものを買うとか、人付き合いは面倒くさいけど、その先に仲間ができて、助け合えたとか、何かしらの努力をしないと質の良い生活は得られません、</a:t>
            </a:r>
            <a:endParaRPr kumimoji="1" lang="en-US" altLang="ja-JP" dirty="0"/>
          </a:p>
          <a:p>
            <a:r>
              <a:rPr kumimoji="1" lang="ja-JP" altLang="en-US" dirty="0"/>
              <a:t>つまり、</a:t>
            </a:r>
            <a:r>
              <a:rPr kumimoji="1" lang="en-US" altLang="ja-JP" dirty="0"/>
              <a:t>A</a:t>
            </a:r>
            <a:r>
              <a:rPr kumimoji="1" lang="ja-JP" altLang="en-US" dirty="0"/>
              <a:t>ストレスは適度が大切で、程よいストレスで心地の良い緊張感を持って過ごしていると、乗り越えられそうもない壁が出現してきます。その時、</a:t>
            </a:r>
            <a:r>
              <a:rPr kumimoji="1" lang="en-US" altLang="ja-JP" dirty="0"/>
              <a:t>B</a:t>
            </a:r>
            <a:r>
              <a:rPr kumimoji="1" lang="ja-JP" altLang="en-US" dirty="0"/>
              <a:t>立ち向かう態度と工夫を試み、難しそうなら、</a:t>
            </a:r>
            <a:r>
              <a:rPr kumimoji="1" lang="en-US" altLang="ja-JP" dirty="0"/>
              <a:t>C</a:t>
            </a:r>
            <a:r>
              <a:rPr kumimoji="1" lang="ja-JP" altLang="en-US" dirty="0"/>
              <a:t>対人援助を得る工夫をしてみましょう。立ち向かう態度があれば、何かを乗り越えるたびに自信がついたり、達成感が得られます。一人で抱え込みすぎると、とてもつらい状況になってきますので、注意が必要です。</a:t>
            </a:r>
            <a:endParaRPr kumimoji="1" lang="en-US" altLang="ja-JP" dirty="0"/>
          </a:p>
          <a:p>
            <a:r>
              <a:rPr kumimoji="1" lang="ja-JP" altLang="en-US" dirty="0"/>
              <a:t>でも、逃げてばかりでも、グラフは同じ位置に来てしまうのです。</a:t>
            </a:r>
          </a:p>
        </p:txBody>
      </p:sp>
      <p:sp>
        <p:nvSpPr>
          <p:cNvPr id="4" name="スライド番号プレースホルダー 3"/>
          <p:cNvSpPr>
            <a:spLocks noGrp="1"/>
          </p:cNvSpPr>
          <p:nvPr>
            <p:ph type="sldNum" sz="quarter" idx="10"/>
          </p:nvPr>
        </p:nvSpPr>
        <p:spPr/>
        <p:txBody>
          <a:bodyPr/>
          <a:lstStyle/>
          <a:p>
            <a:pPr>
              <a:defRPr/>
            </a:pPr>
            <a:fld id="{2BA3DC24-2090-440C-9E29-46A35720CD48}" type="slidenum">
              <a:rPr lang="ja-JP" altLang="en-US" smtClean="0"/>
              <a:pPr>
                <a:defRPr/>
              </a:pPr>
              <a:t>7</a:t>
            </a:fld>
            <a:endParaRPr lang="ja-JP" altLang="en-US"/>
          </a:p>
        </p:txBody>
      </p:sp>
    </p:spTree>
    <p:extLst>
      <p:ext uri="{BB962C8B-B14F-4D97-AF65-F5344CB8AC3E}">
        <p14:creationId xmlns:p14="http://schemas.microsoft.com/office/powerpoint/2010/main" val="261064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FEC60B-F210-06FF-48A6-64D58E286ED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EA4823-C6D4-9EA5-908A-336E88DC4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9674BC-9458-8543-E96C-8EC6ADCA7F01}"/>
              </a:ext>
            </a:extLst>
          </p:cNvPr>
          <p:cNvSpPr>
            <a:spLocks noGrp="1"/>
          </p:cNvSpPr>
          <p:nvPr>
            <p:ph type="dt" sz="half" idx="10"/>
          </p:nvPr>
        </p:nvSpPr>
        <p:spPr/>
        <p:txBody>
          <a:bodyPr/>
          <a:lstStyle/>
          <a:p>
            <a:fld id="{F25B235F-5E6F-4695-87D4-3624974EEC63}"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F41EF453-9A4C-94B7-332F-ECD8BA8C9A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A692BA-4498-420E-D621-F7BEE14F89A6}"/>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6443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B6186-DDD7-B2F0-524A-0AF8D0BF9B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AD4383-C463-17AC-F251-9CDB81652B7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E02956-CD96-9E9A-7153-18E935D32EF8}"/>
              </a:ext>
            </a:extLst>
          </p:cNvPr>
          <p:cNvSpPr>
            <a:spLocks noGrp="1"/>
          </p:cNvSpPr>
          <p:nvPr>
            <p:ph type="dt" sz="half" idx="10"/>
          </p:nvPr>
        </p:nvSpPr>
        <p:spPr/>
        <p:txBody>
          <a:bodyPr/>
          <a:lstStyle/>
          <a:p>
            <a:fld id="{765A4491-6B0D-4FE0-B52F-76B8BB4C1768}"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F9E35646-0D18-349B-36F1-3865B6544F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757D16-5B47-E856-D14B-BF382FC40E70}"/>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12427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D9C653-7E0F-AB78-39A0-74244255075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2C9B7F-CCB5-5447-7BFC-DB5C2C4A00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13AA9-0BB8-1A7F-88B1-C5CC72B8FCA4}"/>
              </a:ext>
            </a:extLst>
          </p:cNvPr>
          <p:cNvSpPr>
            <a:spLocks noGrp="1"/>
          </p:cNvSpPr>
          <p:nvPr>
            <p:ph type="dt" sz="half" idx="10"/>
          </p:nvPr>
        </p:nvSpPr>
        <p:spPr/>
        <p:txBody>
          <a:bodyPr/>
          <a:lstStyle/>
          <a:p>
            <a:fld id="{1B165918-8AD4-4DAD-8371-5ADC6F132D1C}"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66823158-8596-6571-CA24-797EA9162C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5A9AD1-8498-9959-3AC6-58753A87CD51}"/>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29123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706826-5370-9127-A84A-0A184FEDAC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BA0A96-86B5-A5E2-175B-660B30D9B38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A80983-2613-AD94-E8C7-93CC232A05DD}"/>
              </a:ext>
            </a:extLst>
          </p:cNvPr>
          <p:cNvSpPr>
            <a:spLocks noGrp="1"/>
          </p:cNvSpPr>
          <p:nvPr>
            <p:ph type="dt" sz="half" idx="10"/>
          </p:nvPr>
        </p:nvSpPr>
        <p:spPr/>
        <p:txBody>
          <a:bodyPr/>
          <a:lstStyle/>
          <a:p>
            <a:fld id="{F0B34C03-8244-4649-9427-30CDB06FE6DF}"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9DE03B4B-CCD8-E6D1-01FA-7995B1CC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0EA9E5-4280-41D6-773E-CB4B1E490CE5}"/>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40544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5B9636-0FCB-E105-8336-22585EFDD99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B811C7-B920-7B27-584E-11E11E433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DA94A17-8CCA-2F36-AD80-6CD8489B4579}"/>
              </a:ext>
            </a:extLst>
          </p:cNvPr>
          <p:cNvSpPr>
            <a:spLocks noGrp="1"/>
          </p:cNvSpPr>
          <p:nvPr>
            <p:ph type="dt" sz="half" idx="10"/>
          </p:nvPr>
        </p:nvSpPr>
        <p:spPr/>
        <p:txBody>
          <a:bodyPr/>
          <a:lstStyle/>
          <a:p>
            <a:fld id="{F40311B4-DA4B-4F4C-B5EC-10478828412B}"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F275CFA3-9588-7079-8CEE-02EB2A12AA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FAC3A2-326F-B0F4-C88A-5318F47A613C}"/>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34583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03740-84DF-9430-B16B-D96CC7F17A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125519-CF88-1B93-5EB2-96FB967E9EF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3AF486D-D881-F547-9CDE-137B807213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5227AC3-83AA-0F62-91F2-FFB3C1D3518B}"/>
              </a:ext>
            </a:extLst>
          </p:cNvPr>
          <p:cNvSpPr>
            <a:spLocks noGrp="1"/>
          </p:cNvSpPr>
          <p:nvPr>
            <p:ph type="dt" sz="half" idx="10"/>
          </p:nvPr>
        </p:nvSpPr>
        <p:spPr/>
        <p:txBody>
          <a:bodyPr/>
          <a:lstStyle/>
          <a:p>
            <a:fld id="{A20F58C0-38E1-4B42-AD6B-4D78EDC5172D}" type="datetime1">
              <a:rPr kumimoji="1" lang="ja-JP" altLang="en-US" smtClean="0"/>
              <a:t>2024/3/8</a:t>
            </a:fld>
            <a:endParaRPr kumimoji="1" lang="ja-JP" altLang="en-US"/>
          </a:p>
        </p:txBody>
      </p:sp>
      <p:sp>
        <p:nvSpPr>
          <p:cNvPr id="6" name="フッター プレースホルダー 5">
            <a:extLst>
              <a:ext uri="{FF2B5EF4-FFF2-40B4-BE49-F238E27FC236}">
                <a16:creationId xmlns:a16="http://schemas.microsoft.com/office/drawing/2014/main" id="{23A9BE72-5D2C-3269-67F5-7A5D716F5A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4C4D41-D25B-6B29-4BCB-D82993C6492B}"/>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0830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66D7F-D07C-F6C2-A930-9B9ED32A397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26C84C-3D61-8359-4EF0-C2FE62AC8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12E126-5BA3-E431-0988-3BE916ED3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5C9C30A-15CD-ECC9-C1E4-95AB6A692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0EC39E-B83C-FD16-EA17-03FCF935680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81B01A-A0B3-A779-EAF5-913DEC15AC72}"/>
              </a:ext>
            </a:extLst>
          </p:cNvPr>
          <p:cNvSpPr>
            <a:spLocks noGrp="1"/>
          </p:cNvSpPr>
          <p:nvPr>
            <p:ph type="dt" sz="half" idx="10"/>
          </p:nvPr>
        </p:nvSpPr>
        <p:spPr/>
        <p:txBody>
          <a:bodyPr/>
          <a:lstStyle/>
          <a:p>
            <a:fld id="{58B73363-B3C7-46B9-BEEB-3D0FE98016FA}" type="datetime1">
              <a:rPr kumimoji="1" lang="ja-JP" altLang="en-US" smtClean="0"/>
              <a:t>2024/3/8</a:t>
            </a:fld>
            <a:endParaRPr kumimoji="1" lang="ja-JP" altLang="en-US"/>
          </a:p>
        </p:txBody>
      </p:sp>
      <p:sp>
        <p:nvSpPr>
          <p:cNvPr id="8" name="フッター プレースホルダー 7">
            <a:extLst>
              <a:ext uri="{FF2B5EF4-FFF2-40B4-BE49-F238E27FC236}">
                <a16:creationId xmlns:a16="http://schemas.microsoft.com/office/drawing/2014/main" id="{C8011380-DF89-2E83-8D97-12C8E676A49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D50982-1598-09C5-F220-A70DA2ACE54F}"/>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301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12CE1-E1A6-BFE4-5F72-D50DD987704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31068BF-0FAF-1230-4BBB-5DE85A41AF34}"/>
              </a:ext>
            </a:extLst>
          </p:cNvPr>
          <p:cNvSpPr>
            <a:spLocks noGrp="1"/>
          </p:cNvSpPr>
          <p:nvPr>
            <p:ph type="dt" sz="half" idx="10"/>
          </p:nvPr>
        </p:nvSpPr>
        <p:spPr/>
        <p:txBody>
          <a:bodyPr/>
          <a:lstStyle/>
          <a:p>
            <a:fld id="{82434C39-F9D3-4632-AC88-4CD415418AAA}" type="datetime1">
              <a:rPr kumimoji="1" lang="ja-JP" altLang="en-US" smtClean="0"/>
              <a:t>2024/3/8</a:t>
            </a:fld>
            <a:endParaRPr kumimoji="1" lang="ja-JP" altLang="en-US"/>
          </a:p>
        </p:txBody>
      </p:sp>
      <p:sp>
        <p:nvSpPr>
          <p:cNvPr id="4" name="フッター プレースホルダー 3">
            <a:extLst>
              <a:ext uri="{FF2B5EF4-FFF2-40B4-BE49-F238E27FC236}">
                <a16:creationId xmlns:a16="http://schemas.microsoft.com/office/drawing/2014/main" id="{7CA90C2B-3503-8F87-24FF-E5C0F57E103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914D8CD-9BA8-E2AE-6100-361615F25624}"/>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31556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17E44-A41D-2049-17B2-C1F278108D11}"/>
              </a:ext>
            </a:extLst>
          </p:cNvPr>
          <p:cNvSpPr>
            <a:spLocks noGrp="1"/>
          </p:cNvSpPr>
          <p:nvPr>
            <p:ph type="dt" sz="half" idx="10"/>
          </p:nvPr>
        </p:nvSpPr>
        <p:spPr/>
        <p:txBody>
          <a:bodyPr/>
          <a:lstStyle/>
          <a:p>
            <a:fld id="{B13B393C-8459-4981-8607-8039EA5941EF}" type="datetime1">
              <a:rPr kumimoji="1" lang="ja-JP" altLang="en-US" smtClean="0"/>
              <a:t>2024/3/8</a:t>
            </a:fld>
            <a:endParaRPr kumimoji="1" lang="ja-JP" altLang="en-US"/>
          </a:p>
        </p:txBody>
      </p:sp>
      <p:sp>
        <p:nvSpPr>
          <p:cNvPr id="3" name="フッター プレースホルダー 2">
            <a:extLst>
              <a:ext uri="{FF2B5EF4-FFF2-40B4-BE49-F238E27FC236}">
                <a16:creationId xmlns:a16="http://schemas.microsoft.com/office/drawing/2014/main" id="{59A22F33-001C-CDC9-02DB-2165EDF05E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FDEE24-4DB2-EFB7-4A21-E947166C4467}"/>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13309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2262F-86E0-94CC-9AC6-03C66E7C231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699414-DA39-1B29-B438-E5BE24D9B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9FED765-8F13-8886-E5EA-626C68E1A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78344B7-8E6F-2EB3-CFB2-EF15389B6D2E}"/>
              </a:ext>
            </a:extLst>
          </p:cNvPr>
          <p:cNvSpPr>
            <a:spLocks noGrp="1"/>
          </p:cNvSpPr>
          <p:nvPr>
            <p:ph type="dt" sz="half" idx="10"/>
          </p:nvPr>
        </p:nvSpPr>
        <p:spPr/>
        <p:txBody>
          <a:bodyPr/>
          <a:lstStyle/>
          <a:p>
            <a:fld id="{1568E37C-EA67-4919-A6FF-B769A19A9989}" type="datetime1">
              <a:rPr kumimoji="1" lang="ja-JP" altLang="en-US" smtClean="0"/>
              <a:t>2024/3/8</a:t>
            </a:fld>
            <a:endParaRPr kumimoji="1" lang="ja-JP" altLang="en-US"/>
          </a:p>
        </p:txBody>
      </p:sp>
      <p:sp>
        <p:nvSpPr>
          <p:cNvPr id="6" name="フッター プレースホルダー 5">
            <a:extLst>
              <a:ext uri="{FF2B5EF4-FFF2-40B4-BE49-F238E27FC236}">
                <a16:creationId xmlns:a16="http://schemas.microsoft.com/office/drawing/2014/main" id="{10EB5FF8-C863-B6CD-7E47-2F093CF995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D114C6-6146-D946-AB8B-3B85A86CD39A}"/>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233045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18670-7E53-40CC-C0EE-02F39D3645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F37117-547F-870B-6B75-7D9DC8FC5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2C480EE-5682-3D11-D69A-E2CBF33B9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983CF9-D207-37C2-0D95-310C23A2CD84}"/>
              </a:ext>
            </a:extLst>
          </p:cNvPr>
          <p:cNvSpPr>
            <a:spLocks noGrp="1"/>
          </p:cNvSpPr>
          <p:nvPr>
            <p:ph type="dt" sz="half" idx="10"/>
          </p:nvPr>
        </p:nvSpPr>
        <p:spPr/>
        <p:txBody>
          <a:bodyPr/>
          <a:lstStyle/>
          <a:p>
            <a:fld id="{432EF933-F0F0-4F75-A07F-1C8FB86BBB71}" type="datetime1">
              <a:rPr kumimoji="1" lang="ja-JP" altLang="en-US" smtClean="0"/>
              <a:t>2024/3/8</a:t>
            </a:fld>
            <a:endParaRPr kumimoji="1" lang="ja-JP" altLang="en-US"/>
          </a:p>
        </p:txBody>
      </p:sp>
      <p:sp>
        <p:nvSpPr>
          <p:cNvPr id="6" name="フッター プレースホルダー 5">
            <a:extLst>
              <a:ext uri="{FF2B5EF4-FFF2-40B4-BE49-F238E27FC236}">
                <a16:creationId xmlns:a16="http://schemas.microsoft.com/office/drawing/2014/main" id="{A44F5CFC-A290-58E7-A6D4-CA1D26CBD7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8C5695-FEF6-8B10-1177-9F5A9297EE8D}"/>
              </a:ext>
            </a:extLst>
          </p:cNvPr>
          <p:cNvSpPr>
            <a:spLocks noGrp="1"/>
          </p:cNvSpPr>
          <p:nvPr>
            <p:ph type="sldNum" sz="quarter" idx="12"/>
          </p:nvPr>
        </p:nvSpPr>
        <p:spPr/>
        <p:txBody>
          <a:body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5187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8170BD-0785-A4CF-C0B5-FB8885D5B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4B240C-C1A1-5B13-B6C3-33C4BB9B8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A772E8-8A5F-2B9C-CA4D-2DC5AA948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73C8C-7515-4490-9D58-91F9EFE55AA9}" type="datetime1">
              <a:rPr kumimoji="1" lang="ja-JP" altLang="en-US" smtClean="0"/>
              <a:t>2024/3/8</a:t>
            </a:fld>
            <a:endParaRPr kumimoji="1" lang="ja-JP" altLang="en-US"/>
          </a:p>
        </p:txBody>
      </p:sp>
      <p:sp>
        <p:nvSpPr>
          <p:cNvPr id="5" name="フッター プレースホルダー 4">
            <a:extLst>
              <a:ext uri="{FF2B5EF4-FFF2-40B4-BE49-F238E27FC236}">
                <a16:creationId xmlns:a16="http://schemas.microsoft.com/office/drawing/2014/main" id="{DFE6AC0A-2680-D3ED-0A20-1673F6A4D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904ED75-7F28-4663-5AF2-8C2157DCE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F21EA-5D95-491B-9796-56F67370A1B9}" type="slidenum">
              <a:rPr kumimoji="1" lang="ja-JP" altLang="en-US" smtClean="0"/>
              <a:t>‹#›</a:t>
            </a:fld>
            <a:endParaRPr kumimoji="1" lang="ja-JP" altLang="en-US"/>
          </a:p>
        </p:txBody>
      </p:sp>
    </p:spTree>
    <p:extLst>
      <p:ext uri="{BB962C8B-B14F-4D97-AF65-F5344CB8AC3E}">
        <p14:creationId xmlns:p14="http://schemas.microsoft.com/office/powerpoint/2010/main" val="191805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2DECB14-6EB0-9854-7C73-CCCDA7F889F1}"/>
              </a:ext>
            </a:extLst>
          </p:cNvPr>
          <p:cNvSpPr txBox="1"/>
          <p:nvPr/>
        </p:nvSpPr>
        <p:spPr>
          <a:xfrm>
            <a:off x="2207315" y="1990756"/>
            <a:ext cx="7774885" cy="2431435"/>
          </a:xfrm>
          <a:prstGeom prst="rect">
            <a:avLst/>
          </a:prstGeom>
          <a:noFill/>
        </p:spPr>
        <p:txBody>
          <a:bodyPr wrap="none" rtlCol="0">
            <a:spAutoFit/>
          </a:bodyPr>
          <a:lstStyle/>
          <a:p>
            <a:r>
              <a:rPr kumimoji="1" lang="en-US" altLang="ja-JP" sz="7200" dirty="0">
                <a:latin typeface="BIZ UDPゴシック" panose="020B0400000000000000" pitchFamily="50" charset="-128"/>
                <a:ea typeface="BIZ UDPゴシック" panose="020B0400000000000000" pitchFamily="50" charset="-128"/>
              </a:rPr>
              <a:t>SOS</a:t>
            </a:r>
            <a:r>
              <a:rPr kumimoji="1" lang="ja-JP" altLang="en-US" sz="7200" dirty="0">
                <a:latin typeface="BIZ UDPゴシック" panose="020B0400000000000000" pitchFamily="50" charset="-128"/>
                <a:ea typeface="BIZ UDPゴシック" panose="020B0400000000000000" pitchFamily="50" charset="-128"/>
              </a:rPr>
              <a:t>の出し方教育</a:t>
            </a:r>
            <a:endParaRPr kumimoji="1" lang="en-US" altLang="ja-JP" sz="7200" dirty="0">
              <a:latin typeface="BIZ UDPゴシック" panose="020B0400000000000000" pitchFamily="50" charset="-128"/>
              <a:ea typeface="BIZ UDPゴシック" panose="020B0400000000000000" pitchFamily="50" charset="-128"/>
            </a:endParaRPr>
          </a:p>
          <a:p>
            <a:r>
              <a:rPr lang="ja-JP" altLang="en-US" sz="8000" dirty="0">
                <a:latin typeface="BIZ UDPゴシック" panose="020B0400000000000000" pitchFamily="50" charset="-128"/>
                <a:ea typeface="BIZ UDPゴシック" panose="020B0400000000000000" pitchFamily="50" charset="-128"/>
              </a:rPr>
              <a:t>　</a:t>
            </a:r>
            <a:r>
              <a:rPr lang="ja-JP" altLang="en-US" sz="7200" dirty="0">
                <a:latin typeface="BIZ UDPゴシック" panose="020B0400000000000000" pitchFamily="50" charset="-128"/>
                <a:ea typeface="BIZ UDPゴシック" panose="020B0400000000000000" pitchFamily="50" charset="-128"/>
              </a:rPr>
              <a:t>（</a:t>
            </a:r>
            <a:r>
              <a:rPr kumimoji="1" lang="ja-JP" altLang="en-US" sz="7200" dirty="0">
                <a:latin typeface="BIZ UDPゴシック" panose="020B0400000000000000" pitchFamily="50" charset="-128"/>
                <a:ea typeface="BIZ UDPゴシック" panose="020B0400000000000000" pitchFamily="50" charset="-128"/>
              </a:rPr>
              <a:t>こころの授業）</a:t>
            </a:r>
            <a:endParaRPr kumimoji="1" lang="ja-JP" altLang="en-US" sz="80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1833AB7-C474-997B-4700-3D3FA54727BE}"/>
              </a:ext>
            </a:extLst>
          </p:cNvPr>
          <p:cNvSpPr>
            <a:spLocks noGrp="1"/>
          </p:cNvSpPr>
          <p:nvPr>
            <p:ph type="sldNum" sz="quarter" idx="12"/>
          </p:nvPr>
        </p:nvSpPr>
        <p:spPr/>
        <p:txBody>
          <a:bodyPr/>
          <a:lstStyle/>
          <a:p>
            <a:fld id="{4E2F21EA-5D95-491B-9796-56F67370A1B9}" type="slidenum">
              <a:rPr kumimoji="1" lang="ja-JP" altLang="en-US" smtClean="0"/>
              <a:t>1</a:t>
            </a:fld>
            <a:endParaRPr kumimoji="1" lang="ja-JP" altLang="en-US"/>
          </a:p>
        </p:txBody>
      </p:sp>
      <p:pic>
        <p:nvPicPr>
          <p:cNvPr id="1026" name="Picture 2" descr="清流ミナモ（「清流」環境の保全活動） - 岐阜県公式 ...">
            <a:extLst>
              <a:ext uri="{FF2B5EF4-FFF2-40B4-BE49-F238E27FC236}">
                <a16:creationId xmlns:a16="http://schemas.microsoft.com/office/drawing/2014/main" id="{4C7608FC-F33C-9DFD-54F6-3A56E8587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517" y="265157"/>
            <a:ext cx="2169459" cy="199875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3">
            <a:extLst>
              <a:ext uri="{FF2B5EF4-FFF2-40B4-BE49-F238E27FC236}">
                <a16:creationId xmlns:a16="http://schemas.microsoft.com/office/drawing/2014/main" id="{2349FB4E-649B-61FE-A32E-FA342C32EC6D}"/>
              </a:ext>
            </a:extLst>
          </p:cNvPr>
          <p:cNvSpPr txBox="1"/>
          <p:nvPr/>
        </p:nvSpPr>
        <p:spPr>
          <a:xfrm>
            <a:off x="5468730" y="6308079"/>
            <a:ext cx="6602246"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400" dirty="0">
                <a:latin typeface="メイリオ" panose="020B0604030504040204" pitchFamily="50" charset="-128"/>
                <a:ea typeface="メイリオ" panose="020B0604030504040204" pitchFamily="50" charset="-128"/>
              </a:rPr>
              <a:t>SOS</a:t>
            </a:r>
            <a:r>
              <a:rPr kumimoji="1" lang="ja-JP" altLang="en-US" sz="2400" dirty="0">
                <a:latin typeface="メイリオ" panose="020B0604030504040204" pitchFamily="50" charset="-128"/>
                <a:ea typeface="メイリオ" panose="020B0604030504040204" pitchFamily="50" charset="-128"/>
              </a:rPr>
              <a:t>の出し方に関する教育②（小学校</a:t>
            </a:r>
            <a:r>
              <a:rPr kumimoji="1" lang="en-US" altLang="ja-JP" sz="2400" dirty="0">
                <a:latin typeface="メイリオ" panose="020B0604030504040204" pitchFamily="50" charset="-128"/>
                <a:ea typeface="メイリオ" panose="020B0604030504040204" pitchFamily="50" charset="-128"/>
              </a:rPr>
              <a:t>6</a:t>
            </a:r>
            <a:r>
              <a:rPr kumimoji="1" lang="ja-JP" altLang="en-US" sz="2400" dirty="0">
                <a:latin typeface="メイリオ" panose="020B0604030504040204" pitchFamily="50" charset="-128"/>
                <a:ea typeface="メイリオ" panose="020B0604030504040204" pitchFamily="50" charset="-128"/>
              </a:rPr>
              <a:t>年生）</a:t>
            </a:r>
          </a:p>
        </p:txBody>
      </p:sp>
    </p:spTree>
    <p:extLst>
      <p:ext uri="{BB962C8B-B14F-4D97-AF65-F5344CB8AC3E}">
        <p14:creationId xmlns:p14="http://schemas.microsoft.com/office/powerpoint/2010/main" val="54267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5078709" y="1048364"/>
            <a:ext cx="6478055" cy="1846659"/>
          </a:xfrm>
          <a:prstGeom prst="rect">
            <a:avLst/>
          </a:prstGeom>
          <a:noFill/>
        </p:spPr>
        <p:txBody>
          <a:bodyPr wrap="none" rtlCol="0">
            <a:spAutoFit/>
          </a:bodyPr>
          <a:lstStyle/>
          <a:p>
            <a:r>
              <a:rPr kumimoji="1" lang="ja-JP" altLang="en-US" sz="5400" dirty="0">
                <a:latin typeface="BIZ UDPゴシック" panose="020B0400000000000000" pitchFamily="50" charset="-128"/>
                <a:ea typeface="BIZ UDPゴシック" panose="020B0400000000000000" pitchFamily="50" charset="-128"/>
              </a:rPr>
              <a:t>器からあれないよう</a:t>
            </a:r>
            <a:endParaRPr kumimoji="1" lang="en-US" altLang="ja-JP" sz="5400" dirty="0">
              <a:latin typeface="BIZ UDPゴシック" panose="020B0400000000000000" pitchFamily="50" charset="-128"/>
              <a:ea typeface="BIZ UDPゴシック" panose="020B0400000000000000" pitchFamily="50" charset="-128"/>
            </a:endParaRPr>
          </a:p>
          <a:p>
            <a:r>
              <a:rPr lang="ja-JP" altLang="en-US" sz="6000" dirty="0">
                <a:solidFill>
                  <a:srgbClr val="FF0000"/>
                </a:solidFill>
                <a:latin typeface="BIZ UDPゴシック" panose="020B0400000000000000" pitchFamily="50" charset="-128"/>
                <a:ea typeface="BIZ UDPゴシック" panose="020B0400000000000000" pitchFamily="50" charset="-128"/>
              </a:rPr>
              <a:t>様々な対処</a:t>
            </a:r>
            <a:r>
              <a:rPr lang="ja-JP" altLang="en-US" sz="5400" dirty="0">
                <a:latin typeface="BIZ UDPゴシック" panose="020B0400000000000000" pitchFamily="50" charset="-128"/>
                <a:ea typeface="BIZ UDPゴシック" panose="020B0400000000000000" pitchFamily="50" charset="-128"/>
              </a:rPr>
              <a:t>をする</a:t>
            </a:r>
            <a:r>
              <a:rPr kumimoji="1" lang="ja-JP" altLang="en-US" sz="5400" dirty="0">
                <a:latin typeface="BIZ UDPゴシック" panose="020B0400000000000000" pitchFamily="50" charset="-128"/>
                <a:ea typeface="BIZ UDPゴシック" panose="020B0400000000000000" pitchFamily="50" charset="-128"/>
              </a:rPr>
              <a:t>　</a:t>
            </a:r>
          </a:p>
        </p:txBody>
      </p:sp>
      <p:pic>
        <p:nvPicPr>
          <p:cNvPr id="2" name="Picture 4" descr="2ページ目 | 水槽 背景イラスト／無料イラスト/フリー素材なら ...">
            <a:extLst>
              <a:ext uri="{FF2B5EF4-FFF2-40B4-BE49-F238E27FC236}">
                <a16:creationId xmlns:a16="http://schemas.microsoft.com/office/drawing/2014/main" id="{300D44A0-BE29-970C-12D4-EBD5637D3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5" t="8189" r="14924" b="6897"/>
          <a:stretch/>
        </p:blipFill>
        <p:spPr bwMode="auto">
          <a:xfrm>
            <a:off x="364270" y="622313"/>
            <a:ext cx="4376066" cy="34293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動きのある太い矢印の無料(フリー)イラスト | かわいい手描きの ...">
            <a:extLst>
              <a:ext uri="{FF2B5EF4-FFF2-40B4-BE49-F238E27FC236}">
                <a16:creationId xmlns:a16="http://schemas.microsoft.com/office/drawing/2014/main" id="{790E601D-CB27-0886-8ECB-6087CE1DC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13722">
            <a:off x="6423233" y="2693176"/>
            <a:ext cx="1908677" cy="220019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C0BBF21-310A-1D82-2C9D-4A1BCC0E6D5F}"/>
              </a:ext>
            </a:extLst>
          </p:cNvPr>
          <p:cNvSpPr txBox="1"/>
          <p:nvPr/>
        </p:nvSpPr>
        <p:spPr>
          <a:xfrm>
            <a:off x="2102530" y="4587860"/>
            <a:ext cx="9087744" cy="1323439"/>
          </a:xfrm>
          <a:prstGeom prst="rect">
            <a:avLst/>
          </a:prstGeom>
          <a:noFill/>
        </p:spPr>
        <p:txBody>
          <a:bodyPr wrap="none" rtlCol="0">
            <a:spAutoFit/>
          </a:bodyPr>
          <a:lstStyle/>
          <a:p>
            <a:r>
              <a:rPr kumimoji="1" lang="ja-JP" altLang="en-US" sz="8000" dirty="0">
                <a:highlight>
                  <a:srgbClr val="FFFF00"/>
                </a:highlight>
                <a:latin typeface="BIZ UDPゴシック" panose="020B0400000000000000" pitchFamily="50" charset="-128"/>
                <a:ea typeface="BIZ UDPゴシック" panose="020B0400000000000000" pitchFamily="50" charset="-128"/>
              </a:rPr>
              <a:t>ストレスコーピング</a:t>
            </a:r>
            <a:r>
              <a:rPr kumimoji="1" lang="ja-JP" altLang="en-US" sz="6000" dirty="0">
                <a:latin typeface="ＭＳ Ｐゴシック" panose="020B0600070205080204" pitchFamily="50" charset="-128"/>
                <a:ea typeface="ＭＳ Ｐゴシック" panose="020B0600070205080204" pitchFamily="50" charset="-128"/>
              </a:rPr>
              <a:t>　</a:t>
            </a:r>
          </a:p>
        </p:txBody>
      </p:sp>
    </p:spTree>
    <p:extLst>
      <p:ext uri="{BB962C8B-B14F-4D97-AF65-F5344CB8AC3E}">
        <p14:creationId xmlns:p14="http://schemas.microsoft.com/office/powerpoint/2010/main" val="346595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222311" y="272154"/>
            <a:ext cx="3090911" cy="923330"/>
          </a:xfrm>
          <a:prstGeom prst="rect">
            <a:avLst/>
          </a:prstGeom>
          <a:noFill/>
        </p:spPr>
        <p:txBody>
          <a:bodyPr wrap="none" rtlCol="0">
            <a:spAutoFit/>
          </a:bodyPr>
          <a:lstStyle/>
          <a:p>
            <a:r>
              <a:rPr kumimoji="1" lang="ja-JP" altLang="en-US" sz="5400" dirty="0">
                <a:solidFill>
                  <a:srgbClr val="FF0000"/>
                </a:solidFill>
                <a:latin typeface="BIZ UDPゴシック" panose="020B0400000000000000" pitchFamily="50" charset="-128"/>
                <a:ea typeface="BIZ UDPゴシック" panose="020B0400000000000000" pitchFamily="50" charset="-128"/>
              </a:rPr>
              <a:t>ワーク２　</a:t>
            </a:r>
          </a:p>
        </p:txBody>
      </p:sp>
      <p:sp>
        <p:nvSpPr>
          <p:cNvPr id="2" name="テキスト ボックス 1">
            <a:extLst>
              <a:ext uri="{FF2B5EF4-FFF2-40B4-BE49-F238E27FC236}">
                <a16:creationId xmlns:a16="http://schemas.microsoft.com/office/drawing/2014/main" id="{DD1A89D8-0B8D-2CE8-6747-36CF238DBB5C}"/>
              </a:ext>
            </a:extLst>
          </p:cNvPr>
          <p:cNvSpPr txBox="1"/>
          <p:nvPr/>
        </p:nvSpPr>
        <p:spPr>
          <a:xfrm>
            <a:off x="986668" y="1627505"/>
            <a:ext cx="10754867" cy="2954655"/>
          </a:xfrm>
          <a:prstGeom prst="rect">
            <a:avLst/>
          </a:prstGeom>
          <a:noFill/>
        </p:spPr>
        <p:txBody>
          <a:bodyPr wrap="none" rtlCol="0">
            <a:spAutoFit/>
          </a:bodyPr>
          <a:lstStyle/>
          <a:p>
            <a:r>
              <a:rPr lang="ja-JP" altLang="en-US" sz="6000" dirty="0">
                <a:latin typeface="BIZ UDPゴシック" panose="020B0400000000000000" pitchFamily="50" charset="-128"/>
                <a:ea typeface="BIZ UDPゴシック" panose="020B0400000000000000" pitchFamily="50" charset="-128"/>
              </a:rPr>
              <a:t>日常生活で、自分がしている</a:t>
            </a:r>
            <a:endParaRPr lang="en-US" altLang="ja-JP" sz="6000" dirty="0">
              <a:latin typeface="BIZ UDPゴシック" panose="020B0400000000000000" pitchFamily="50" charset="-128"/>
              <a:ea typeface="BIZ UDPゴシック" panose="020B0400000000000000" pitchFamily="50" charset="-128"/>
            </a:endParaRPr>
          </a:p>
          <a:p>
            <a:r>
              <a:rPr kumimoji="1" lang="ja-JP" altLang="en-US" sz="6600" dirty="0">
                <a:highlight>
                  <a:srgbClr val="FFFF00"/>
                </a:highlight>
                <a:latin typeface="BIZ UDPゴシック" panose="020B0400000000000000" pitchFamily="50" charset="-128"/>
                <a:ea typeface="BIZ UDPゴシック" panose="020B0400000000000000" pitchFamily="50" charset="-128"/>
              </a:rPr>
              <a:t>ストレスコーピング</a:t>
            </a:r>
            <a:r>
              <a:rPr kumimoji="1" lang="ja-JP" altLang="en-US" sz="6000" dirty="0">
                <a:latin typeface="BIZ UDPゴシック" panose="020B0400000000000000" pitchFamily="50" charset="-128"/>
                <a:ea typeface="BIZ UDPゴシック" panose="020B0400000000000000" pitchFamily="50" charset="-128"/>
              </a:rPr>
              <a:t>を５個以上</a:t>
            </a:r>
            <a:endParaRPr kumimoji="1" lang="en-US" altLang="ja-JP" sz="6000" dirty="0">
              <a:latin typeface="BIZ UDPゴシック" panose="020B0400000000000000" pitchFamily="50" charset="-128"/>
              <a:ea typeface="BIZ UDPゴシック" panose="020B0400000000000000" pitchFamily="50" charset="-128"/>
            </a:endParaRPr>
          </a:p>
          <a:p>
            <a:r>
              <a:rPr lang="ja-JP" altLang="en-US" sz="6000" dirty="0">
                <a:latin typeface="BIZ UDPゴシック" panose="020B0400000000000000" pitchFamily="50" charset="-128"/>
                <a:ea typeface="BIZ UDPゴシック" panose="020B0400000000000000" pitchFamily="50" charset="-128"/>
              </a:rPr>
              <a:t>挙げてみよう♪</a:t>
            </a:r>
            <a:r>
              <a:rPr kumimoji="1" lang="ja-JP" altLang="en-US" sz="6000" dirty="0">
                <a:latin typeface="BIZ UDPゴシック" panose="020B0400000000000000" pitchFamily="50" charset="-128"/>
                <a:ea typeface="BIZ UDPゴシック" panose="020B0400000000000000" pitchFamily="50" charset="-128"/>
              </a:rPr>
              <a:t>　</a:t>
            </a:r>
          </a:p>
        </p:txBody>
      </p:sp>
      <p:pic>
        <p:nvPicPr>
          <p:cNvPr id="5122" name="Picture 2" descr="ストレス発散イラスト／無料イラスト/フリー素材なら「イラストAC」">
            <a:extLst>
              <a:ext uri="{FF2B5EF4-FFF2-40B4-BE49-F238E27FC236}">
                <a16:creationId xmlns:a16="http://schemas.microsoft.com/office/drawing/2014/main" id="{15B95E63-8696-0C31-B91A-0B8F9121F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737" y="3666249"/>
            <a:ext cx="2862263" cy="2629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ストレス発散！出来ていますか？？ | ニューロワークス横浜センター">
            <a:extLst>
              <a:ext uri="{FF2B5EF4-FFF2-40B4-BE49-F238E27FC236}">
                <a16:creationId xmlns:a16="http://schemas.microsoft.com/office/drawing/2014/main" id="{7CE870ED-D842-E705-E644-8CA24FC69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237" y="3677748"/>
            <a:ext cx="2095500" cy="244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9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B0A2-F097-0BFF-0B4F-AAE9898A241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36F7834-C27E-81BB-4B2D-43887034A94C}"/>
              </a:ext>
            </a:extLst>
          </p:cNvPr>
          <p:cNvSpPr txBox="1"/>
          <p:nvPr/>
        </p:nvSpPr>
        <p:spPr>
          <a:xfrm>
            <a:off x="3075174" y="195544"/>
            <a:ext cx="6490879"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ストレスコーピングの種類</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9BD44F3-5BAC-0237-2EB9-838CA3D9823B}"/>
              </a:ext>
            </a:extLst>
          </p:cNvPr>
          <p:cNvSpPr txBox="1"/>
          <p:nvPr/>
        </p:nvSpPr>
        <p:spPr>
          <a:xfrm>
            <a:off x="397301" y="1553528"/>
            <a:ext cx="787908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①気持ちを発散させるタイプ</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8E2C3A-7D9E-5CE8-227F-3B02DBD3E769}"/>
              </a:ext>
            </a:extLst>
          </p:cNvPr>
          <p:cNvSpPr txBox="1"/>
          <p:nvPr/>
        </p:nvSpPr>
        <p:spPr>
          <a:xfrm>
            <a:off x="2246228" y="2457919"/>
            <a:ext cx="7699544"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例）ゲーム、動画、寝る、食べる</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　　音楽、叫ぶ、運動する、マンガ</a:t>
            </a:r>
            <a:r>
              <a:rPr lang="ja-JP" altLang="en-US" sz="3200" dirty="0">
                <a:latin typeface="BIZ UDPゴシック" panose="020B0400000000000000" pitchFamily="50" charset="-128"/>
                <a:ea typeface="BIZ UDPゴシック" panose="020B0400000000000000" pitchFamily="50" charset="-128"/>
              </a:rPr>
              <a:t>等</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ADA787-C458-2B2A-3D3A-2DFB39E76977}"/>
              </a:ext>
            </a:extLst>
          </p:cNvPr>
          <p:cNvSpPr txBox="1"/>
          <p:nvPr/>
        </p:nvSpPr>
        <p:spPr>
          <a:xfrm>
            <a:off x="493095" y="4476007"/>
            <a:ext cx="687560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②問題を解決するタイプ</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6" name="Picture 4" descr="ストレス発散！出来ていますか？？ | ニューロワークス横浜センター">
            <a:extLst>
              <a:ext uri="{FF2B5EF4-FFF2-40B4-BE49-F238E27FC236}">
                <a16:creationId xmlns:a16="http://schemas.microsoft.com/office/drawing/2014/main" id="{2A854943-20BE-E2D1-32FE-DC551E1A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053" y="1309459"/>
            <a:ext cx="2095500" cy="212742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82FA110-DADB-3D20-26E0-4E3A478BC480}"/>
              </a:ext>
            </a:extLst>
          </p:cNvPr>
          <p:cNvSpPr txBox="1"/>
          <p:nvPr/>
        </p:nvSpPr>
        <p:spPr>
          <a:xfrm>
            <a:off x="2070662" y="5449154"/>
            <a:ext cx="9821920"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例）勉強する、話し合う、練習する、相談する</a:t>
            </a:r>
            <a:endParaRPr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9883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8115-72C4-5EE5-8482-6A45412A98A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F8CBAC-4A8C-F235-6A50-E9D0C75A1915}"/>
              </a:ext>
            </a:extLst>
          </p:cNvPr>
          <p:cNvSpPr txBox="1"/>
          <p:nvPr/>
        </p:nvSpPr>
        <p:spPr>
          <a:xfrm>
            <a:off x="228976" y="270687"/>
            <a:ext cx="6598281"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①気持ちを発散させるタイプ</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0B6D4A9-12BF-338C-A80D-7D447BC8931D}"/>
              </a:ext>
            </a:extLst>
          </p:cNvPr>
          <p:cNvSpPr txBox="1"/>
          <p:nvPr/>
        </p:nvSpPr>
        <p:spPr>
          <a:xfrm>
            <a:off x="2159738" y="1433167"/>
            <a:ext cx="2258952" cy="830997"/>
          </a:xfrm>
          <a:prstGeom prst="rect">
            <a:avLst/>
          </a:prstGeom>
          <a:noFill/>
        </p:spPr>
        <p:txBody>
          <a:bodyPr wrap="none" rtlCol="0">
            <a:spAutoFit/>
          </a:bodyPr>
          <a:lstStyle/>
          <a:p>
            <a:r>
              <a:rPr lang="ja-JP" altLang="en-US" sz="4800" dirty="0">
                <a:solidFill>
                  <a:srgbClr val="FF0000"/>
                </a:solidFill>
                <a:latin typeface="BIZ UDPゴシック" panose="020B0400000000000000" pitchFamily="50" charset="-128"/>
                <a:ea typeface="BIZ UDPゴシック" panose="020B0400000000000000" pitchFamily="50" charset="-128"/>
              </a:rPr>
              <a:t>メリット</a:t>
            </a:r>
            <a:endParaRPr kumimoji="1" lang="ja-JP" altLang="en-US" sz="48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8744693-CA76-294C-A305-313338D78C20}"/>
              </a:ext>
            </a:extLst>
          </p:cNvPr>
          <p:cNvSpPr txBox="1"/>
          <p:nvPr/>
        </p:nvSpPr>
        <p:spPr>
          <a:xfrm>
            <a:off x="7995762" y="1378755"/>
            <a:ext cx="2868093" cy="830997"/>
          </a:xfrm>
          <a:prstGeom prst="rect">
            <a:avLst/>
          </a:prstGeom>
          <a:noFill/>
        </p:spPr>
        <p:txBody>
          <a:bodyPr wrap="none" rtlCol="0">
            <a:spAutoFit/>
          </a:bodyPr>
          <a:lstStyle/>
          <a:p>
            <a:r>
              <a:rPr lang="ja-JP" altLang="en-US" sz="4800" dirty="0">
                <a:solidFill>
                  <a:srgbClr val="0070C0"/>
                </a:solidFill>
                <a:latin typeface="BIZ UDPゴシック" panose="020B0400000000000000" pitchFamily="50" charset="-128"/>
                <a:ea typeface="BIZ UDPゴシック" panose="020B0400000000000000" pitchFamily="50" charset="-128"/>
              </a:rPr>
              <a:t>デメリット</a:t>
            </a:r>
            <a:endParaRPr kumimoji="1" lang="ja-JP" altLang="en-US" sz="4800" dirty="0">
              <a:solidFill>
                <a:srgbClr val="0070C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AE96B87-C653-A391-4DA3-2E89C3B92CD2}"/>
              </a:ext>
            </a:extLst>
          </p:cNvPr>
          <p:cNvSpPr txBox="1"/>
          <p:nvPr/>
        </p:nvSpPr>
        <p:spPr>
          <a:xfrm>
            <a:off x="1173091" y="4112176"/>
            <a:ext cx="4278735"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楽しい　うれしい</a:t>
            </a:r>
          </a:p>
        </p:txBody>
      </p:sp>
      <p:sp>
        <p:nvSpPr>
          <p:cNvPr id="8" name="四角形: 角を丸くする 7">
            <a:extLst>
              <a:ext uri="{FF2B5EF4-FFF2-40B4-BE49-F238E27FC236}">
                <a16:creationId xmlns:a16="http://schemas.microsoft.com/office/drawing/2014/main" id="{7E5354FC-6A54-7957-0D02-061C1AB0143D}"/>
              </a:ext>
            </a:extLst>
          </p:cNvPr>
          <p:cNvSpPr/>
          <p:nvPr/>
        </p:nvSpPr>
        <p:spPr>
          <a:xfrm>
            <a:off x="394447" y="1374232"/>
            <a:ext cx="5836024" cy="4820380"/>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12703F0-7663-18E2-74EB-0A0931DEC19A}"/>
              </a:ext>
            </a:extLst>
          </p:cNvPr>
          <p:cNvSpPr/>
          <p:nvPr/>
        </p:nvSpPr>
        <p:spPr>
          <a:xfrm>
            <a:off x="6492760" y="1374232"/>
            <a:ext cx="5570445" cy="4820380"/>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E04B2F5-AF9A-B2B6-40FB-3647A6A563C9}"/>
              </a:ext>
            </a:extLst>
          </p:cNvPr>
          <p:cNvSpPr txBox="1"/>
          <p:nvPr/>
        </p:nvSpPr>
        <p:spPr>
          <a:xfrm>
            <a:off x="753906" y="2481594"/>
            <a:ext cx="5117106" cy="1446550"/>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その時間は嫌なこと</a:t>
            </a:r>
            <a:endParaRPr lang="en-US" altLang="ja-JP" sz="4400" dirty="0">
              <a:latin typeface="BIZ UDPゴシック" panose="020B0400000000000000" pitchFamily="50" charset="-128"/>
              <a:ea typeface="BIZ UDPゴシック" panose="020B0400000000000000" pitchFamily="50" charset="-128"/>
            </a:endParaRPr>
          </a:p>
          <a:p>
            <a:r>
              <a:rPr kumimoji="1" lang="ja-JP" altLang="en-US" sz="4400" dirty="0">
                <a:latin typeface="BIZ UDPゴシック" panose="020B0400000000000000" pitchFamily="50" charset="-128"/>
                <a:ea typeface="BIZ UDPゴシック" panose="020B0400000000000000" pitchFamily="50" charset="-128"/>
              </a:rPr>
              <a:t>を考えなくていい</a:t>
            </a:r>
          </a:p>
        </p:txBody>
      </p:sp>
      <p:sp>
        <p:nvSpPr>
          <p:cNvPr id="13" name="テキスト ボックス 12">
            <a:extLst>
              <a:ext uri="{FF2B5EF4-FFF2-40B4-BE49-F238E27FC236}">
                <a16:creationId xmlns:a16="http://schemas.microsoft.com/office/drawing/2014/main" id="{BD318F8C-3EA9-0D59-5CF7-ADBBBA7D5F55}"/>
              </a:ext>
            </a:extLst>
          </p:cNvPr>
          <p:cNvSpPr txBox="1"/>
          <p:nvPr/>
        </p:nvSpPr>
        <p:spPr>
          <a:xfrm>
            <a:off x="1126603" y="5099047"/>
            <a:ext cx="4325223"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リラックスできる</a:t>
            </a:r>
          </a:p>
        </p:txBody>
      </p:sp>
      <p:sp>
        <p:nvSpPr>
          <p:cNvPr id="14" name="テキスト ボックス 13">
            <a:extLst>
              <a:ext uri="{FF2B5EF4-FFF2-40B4-BE49-F238E27FC236}">
                <a16:creationId xmlns:a16="http://schemas.microsoft.com/office/drawing/2014/main" id="{EF06C0C2-F4E8-DFCB-C7F3-9E630B9825C0}"/>
              </a:ext>
            </a:extLst>
          </p:cNvPr>
          <p:cNvSpPr txBox="1"/>
          <p:nvPr/>
        </p:nvSpPr>
        <p:spPr>
          <a:xfrm>
            <a:off x="7023625" y="2481594"/>
            <a:ext cx="4599336"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問題は残っている</a:t>
            </a:r>
          </a:p>
        </p:txBody>
      </p:sp>
      <p:sp>
        <p:nvSpPr>
          <p:cNvPr id="15" name="テキスト ボックス 14">
            <a:extLst>
              <a:ext uri="{FF2B5EF4-FFF2-40B4-BE49-F238E27FC236}">
                <a16:creationId xmlns:a16="http://schemas.microsoft.com/office/drawing/2014/main" id="{7AD646A0-5582-355D-52F4-B0721609850C}"/>
              </a:ext>
            </a:extLst>
          </p:cNvPr>
          <p:cNvSpPr txBox="1"/>
          <p:nvPr/>
        </p:nvSpPr>
        <p:spPr>
          <a:xfrm>
            <a:off x="7110187" y="3448363"/>
            <a:ext cx="4512774" cy="1446550"/>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悩みがなくなった</a:t>
            </a:r>
            <a:endParaRPr lang="en-US" altLang="ja-JP" sz="4400" dirty="0">
              <a:latin typeface="BIZ UDPゴシック" panose="020B0400000000000000" pitchFamily="50" charset="-128"/>
              <a:ea typeface="BIZ UDPゴシック" panose="020B0400000000000000" pitchFamily="50" charset="-128"/>
            </a:endParaRPr>
          </a:p>
          <a:p>
            <a:r>
              <a:rPr kumimoji="1" lang="ja-JP" altLang="en-US" sz="4400" dirty="0">
                <a:latin typeface="BIZ UDPゴシック" panose="020B0400000000000000" pitchFamily="50" charset="-128"/>
                <a:ea typeface="BIZ UDPゴシック" panose="020B0400000000000000" pitchFamily="50" charset="-128"/>
              </a:rPr>
              <a:t>　 わけではない</a:t>
            </a:r>
          </a:p>
        </p:txBody>
      </p:sp>
      <p:sp>
        <p:nvSpPr>
          <p:cNvPr id="16" name="テキスト ボックス 15">
            <a:extLst>
              <a:ext uri="{FF2B5EF4-FFF2-40B4-BE49-F238E27FC236}">
                <a16:creationId xmlns:a16="http://schemas.microsoft.com/office/drawing/2014/main" id="{81BEA3E5-0251-EB42-D57B-DC536FC07794}"/>
              </a:ext>
            </a:extLst>
          </p:cNvPr>
          <p:cNvSpPr txBox="1"/>
          <p:nvPr/>
        </p:nvSpPr>
        <p:spPr>
          <a:xfrm>
            <a:off x="6827257" y="5099047"/>
            <a:ext cx="5078634"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やり過ぎると飽きる</a:t>
            </a:r>
            <a:endParaRPr kumimoji="1" lang="ja-JP" altLang="en-US" sz="4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774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51A1C-3F13-39D2-06CF-3606D8CF88A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48A375-0B1E-6B3C-5EB5-F5B4CFFC0D02}"/>
              </a:ext>
            </a:extLst>
          </p:cNvPr>
          <p:cNvSpPr txBox="1"/>
          <p:nvPr/>
        </p:nvSpPr>
        <p:spPr>
          <a:xfrm>
            <a:off x="191113" y="190892"/>
            <a:ext cx="5593198" cy="707886"/>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②問題を解決するタイプ</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B6E4F34-744C-7085-2F70-D771839884C3}"/>
              </a:ext>
            </a:extLst>
          </p:cNvPr>
          <p:cNvSpPr txBox="1"/>
          <p:nvPr/>
        </p:nvSpPr>
        <p:spPr>
          <a:xfrm>
            <a:off x="2112105" y="1280365"/>
            <a:ext cx="2258952" cy="830997"/>
          </a:xfrm>
          <a:prstGeom prst="rect">
            <a:avLst/>
          </a:prstGeom>
          <a:noFill/>
        </p:spPr>
        <p:txBody>
          <a:bodyPr wrap="none" rtlCol="0">
            <a:spAutoFit/>
          </a:bodyPr>
          <a:lstStyle/>
          <a:p>
            <a:r>
              <a:rPr lang="ja-JP" altLang="en-US" sz="4800" dirty="0">
                <a:solidFill>
                  <a:srgbClr val="FF0000"/>
                </a:solidFill>
                <a:latin typeface="BIZ UDPゴシック" panose="020B0400000000000000" pitchFamily="50" charset="-128"/>
                <a:ea typeface="BIZ UDPゴシック" panose="020B0400000000000000" pitchFamily="50" charset="-128"/>
              </a:rPr>
              <a:t>メリット</a:t>
            </a:r>
            <a:endParaRPr kumimoji="1" lang="ja-JP" altLang="en-US" sz="48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9E1A0E6-0D63-456A-6EB4-0655AF997E20}"/>
              </a:ext>
            </a:extLst>
          </p:cNvPr>
          <p:cNvSpPr txBox="1"/>
          <p:nvPr/>
        </p:nvSpPr>
        <p:spPr>
          <a:xfrm>
            <a:off x="7991229" y="1277209"/>
            <a:ext cx="2868093" cy="830997"/>
          </a:xfrm>
          <a:prstGeom prst="rect">
            <a:avLst/>
          </a:prstGeom>
          <a:noFill/>
        </p:spPr>
        <p:txBody>
          <a:bodyPr wrap="none" rtlCol="0">
            <a:spAutoFit/>
          </a:bodyPr>
          <a:lstStyle/>
          <a:p>
            <a:r>
              <a:rPr lang="ja-JP" altLang="en-US" sz="4800" dirty="0">
                <a:solidFill>
                  <a:srgbClr val="0070C0"/>
                </a:solidFill>
                <a:latin typeface="BIZ UDPゴシック" panose="020B0400000000000000" pitchFamily="50" charset="-128"/>
                <a:ea typeface="BIZ UDPゴシック" panose="020B0400000000000000" pitchFamily="50" charset="-128"/>
              </a:rPr>
              <a:t>デメリット</a:t>
            </a:r>
            <a:endParaRPr kumimoji="1" lang="ja-JP" altLang="en-US" sz="4800" dirty="0">
              <a:solidFill>
                <a:srgbClr val="0070C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C2AAC51-4878-8AA0-6E8B-D8A6E7073DD2}"/>
              </a:ext>
            </a:extLst>
          </p:cNvPr>
          <p:cNvSpPr txBox="1"/>
          <p:nvPr/>
        </p:nvSpPr>
        <p:spPr>
          <a:xfrm>
            <a:off x="1611990" y="4092170"/>
            <a:ext cx="290977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自信がつく</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35297054-7F1D-C14B-EE53-27A09CF48E22}"/>
              </a:ext>
            </a:extLst>
          </p:cNvPr>
          <p:cNvSpPr/>
          <p:nvPr/>
        </p:nvSpPr>
        <p:spPr>
          <a:xfrm>
            <a:off x="286503" y="1249947"/>
            <a:ext cx="5757967" cy="4148027"/>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7D139B2-7F38-B8A1-D19D-8EE12D2621C6}"/>
              </a:ext>
            </a:extLst>
          </p:cNvPr>
          <p:cNvSpPr/>
          <p:nvPr/>
        </p:nvSpPr>
        <p:spPr>
          <a:xfrm>
            <a:off x="6451351" y="1249947"/>
            <a:ext cx="5570445" cy="4148027"/>
          </a:xfrm>
          <a:prstGeom prst="round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FC51C49-E2B6-2E5B-29F4-BF018E5C31D0}"/>
              </a:ext>
            </a:extLst>
          </p:cNvPr>
          <p:cNvSpPr txBox="1"/>
          <p:nvPr/>
        </p:nvSpPr>
        <p:spPr>
          <a:xfrm>
            <a:off x="497881" y="2366219"/>
            <a:ext cx="5487400" cy="1446550"/>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解決すると悩みや</a:t>
            </a:r>
            <a:endParaRPr lang="en-US" altLang="ja-JP" sz="44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ストレスが一気に減る</a:t>
            </a:r>
            <a:endParaRPr lang="en-US" altLang="ja-JP" sz="4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6A34755-A313-EE36-2A11-281FAE7F0554}"/>
              </a:ext>
            </a:extLst>
          </p:cNvPr>
          <p:cNvSpPr txBox="1"/>
          <p:nvPr/>
        </p:nvSpPr>
        <p:spPr>
          <a:xfrm>
            <a:off x="7023853" y="2265989"/>
            <a:ext cx="4490332"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エネルギーを使う</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6E438459-1160-19C7-A72C-3C71B87439F9}"/>
              </a:ext>
            </a:extLst>
          </p:cNvPr>
          <p:cNvSpPr txBox="1"/>
          <p:nvPr/>
        </p:nvSpPr>
        <p:spPr>
          <a:xfrm>
            <a:off x="6723861" y="3218161"/>
            <a:ext cx="5089855"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やり過ぎると疲れる</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5B9C2D3-B225-6FF4-8BC9-491ABD07C224}"/>
              </a:ext>
            </a:extLst>
          </p:cNvPr>
          <p:cNvSpPr txBox="1"/>
          <p:nvPr/>
        </p:nvSpPr>
        <p:spPr>
          <a:xfrm>
            <a:off x="6451351" y="4150371"/>
            <a:ext cx="5634876"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失敗するかもしれない</a:t>
            </a:r>
          </a:p>
        </p:txBody>
      </p:sp>
      <p:sp>
        <p:nvSpPr>
          <p:cNvPr id="11" name="テキスト ボックス 10">
            <a:extLst>
              <a:ext uri="{FF2B5EF4-FFF2-40B4-BE49-F238E27FC236}">
                <a16:creationId xmlns:a16="http://schemas.microsoft.com/office/drawing/2014/main" id="{5249708C-9966-1FA0-F38B-8C600C5E596D}"/>
              </a:ext>
            </a:extLst>
          </p:cNvPr>
          <p:cNvSpPr txBox="1"/>
          <p:nvPr/>
        </p:nvSpPr>
        <p:spPr>
          <a:xfrm>
            <a:off x="1189881" y="5683249"/>
            <a:ext cx="10232288" cy="830997"/>
          </a:xfrm>
          <a:prstGeom prst="rect">
            <a:avLst/>
          </a:prstGeom>
          <a:noFill/>
        </p:spPr>
        <p:txBody>
          <a:bodyPr wrap="none" rtlCol="0">
            <a:spAutoFit/>
          </a:bodyPr>
          <a:lstStyle/>
          <a:p>
            <a:r>
              <a:rPr kumimoji="1" lang="ja-JP" altLang="en-US" sz="4800" dirty="0">
                <a:solidFill>
                  <a:srgbClr val="FF00FF"/>
                </a:solidFill>
                <a:latin typeface="BIZ UDPゴシック" panose="020B0400000000000000" pitchFamily="50" charset="-128"/>
                <a:ea typeface="BIZ UDPゴシック" panose="020B0400000000000000" pitchFamily="50" charset="-128"/>
              </a:rPr>
              <a:t>バランスよく</a:t>
            </a:r>
            <a:r>
              <a:rPr kumimoji="1" lang="ja-JP" altLang="en-US" sz="4800" dirty="0">
                <a:latin typeface="BIZ UDPゴシック" panose="020B0400000000000000" pitchFamily="50" charset="-128"/>
                <a:ea typeface="BIZ UDPゴシック" panose="020B0400000000000000" pitchFamily="50" charset="-128"/>
              </a:rPr>
              <a:t>使い分けることが大切♪</a:t>
            </a:r>
          </a:p>
        </p:txBody>
      </p:sp>
    </p:spTree>
    <p:extLst>
      <p:ext uri="{BB962C8B-B14F-4D97-AF65-F5344CB8AC3E}">
        <p14:creationId xmlns:p14="http://schemas.microsoft.com/office/powerpoint/2010/main" val="364622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1323AF1-8A56-3622-430F-7E81C29D235C}"/>
              </a:ext>
            </a:extLst>
          </p:cNvPr>
          <p:cNvSpPr txBox="1"/>
          <p:nvPr/>
        </p:nvSpPr>
        <p:spPr>
          <a:xfrm>
            <a:off x="1699379" y="935323"/>
            <a:ext cx="8265404" cy="923330"/>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心が強いってどういう人？</a:t>
            </a:r>
            <a:endParaRPr kumimoji="1" lang="ja-JP" altLang="en-US" sz="5400" dirty="0">
              <a:latin typeface="BIZ UDPゴシック" panose="020B0400000000000000" pitchFamily="50" charset="-128"/>
              <a:ea typeface="BIZ UDPゴシック" panose="020B0400000000000000" pitchFamily="50" charset="-128"/>
            </a:endParaRPr>
          </a:p>
        </p:txBody>
      </p:sp>
      <p:pic>
        <p:nvPicPr>
          <p:cNvPr id="2052" name="Picture 4" descr="筋肉質な人のイラスト（男性） | かわいいフリー素材集 いらすとや">
            <a:extLst>
              <a:ext uri="{FF2B5EF4-FFF2-40B4-BE49-F238E27FC236}">
                <a16:creationId xmlns:a16="http://schemas.microsoft.com/office/drawing/2014/main" id="{49D1A0A3-85AB-E047-9BD6-C21F45661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310" y="181349"/>
            <a:ext cx="1918447" cy="1988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木が折れるイラスト｜無料イラスト・フリー素材なら「イラストAC」">
            <a:extLst>
              <a:ext uri="{FF2B5EF4-FFF2-40B4-BE49-F238E27FC236}">
                <a16:creationId xmlns:a16="http://schemas.microsoft.com/office/drawing/2014/main" id="{67A6788E-0E3B-CC51-376D-744770DCE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10" y="2420471"/>
            <a:ext cx="2177356" cy="3632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竹のイラスト | SOZAIC.com">
            <a:extLst>
              <a:ext uri="{FF2B5EF4-FFF2-40B4-BE49-F238E27FC236}">
                <a16:creationId xmlns:a16="http://schemas.microsoft.com/office/drawing/2014/main" id="{74DFC879-9ABF-6515-4405-D0B66126F7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7" r="12358"/>
          <a:stretch/>
        </p:blipFill>
        <p:spPr bwMode="auto">
          <a:xfrm>
            <a:off x="2803267" y="2420471"/>
            <a:ext cx="3675530" cy="38163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F04C5E3-1B2E-A69D-1ADF-B313CC6DBB84}"/>
              </a:ext>
            </a:extLst>
          </p:cNvPr>
          <p:cNvSpPr txBox="1"/>
          <p:nvPr/>
        </p:nvSpPr>
        <p:spPr>
          <a:xfrm>
            <a:off x="6721412" y="3216311"/>
            <a:ext cx="5468164" cy="92333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心の</a:t>
            </a:r>
            <a:r>
              <a:rPr lang="ja-JP" altLang="en-US" sz="5400" dirty="0">
                <a:latin typeface="BIZ UDPゴシック" panose="020B0400000000000000" pitchFamily="50" charset="-128"/>
                <a:ea typeface="BIZ UDPゴシック" panose="020B0400000000000000" pitchFamily="50" charset="-128"/>
              </a:rPr>
              <a:t>じゅうなん性</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81AA931-31A8-D0C7-CCDF-DC54B0AF3BE4}"/>
              </a:ext>
            </a:extLst>
          </p:cNvPr>
          <p:cNvSpPr txBox="1"/>
          <p:nvPr/>
        </p:nvSpPr>
        <p:spPr>
          <a:xfrm>
            <a:off x="7579724" y="4537682"/>
            <a:ext cx="4095993" cy="923330"/>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回復力</a:t>
            </a:r>
            <a:r>
              <a:rPr lang="ja-JP" altLang="en-US" sz="4800" dirty="0">
                <a:latin typeface="BIZ UDPゴシック" panose="020B0400000000000000" pitchFamily="50" charset="-128"/>
                <a:ea typeface="BIZ UDPゴシック" panose="020B0400000000000000" pitchFamily="50" charset="-128"/>
              </a:rPr>
              <a:t>の高さ</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F7E52B6D-BC52-9164-E48A-9C0027FFF40A}"/>
              </a:ext>
            </a:extLst>
          </p:cNvPr>
          <p:cNvSpPr/>
          <p:nvPr/>
        </p:nvSpPr>
        <p:spPr>
          <a:xfrm>
            <a:off x="6638298" y="2896010"/>
            <a:ext cx="5391777" cy="308569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CAF6C6F-75F5-129C-AF98-C11E8F3E7B87}"/>
              </a:ext>
            </a:extLst>
          </p:cNvPr>
          <p:cNvSpPr txBox="1"/>
          <p:nvPr/>
        </p:nvSpPr>
        <p:spPr>
          <a:xfrm>
            <a:off x="145086" y="0"/>
            <a:ext cx="2820003" cy="923330"/>
          </a:xfrm>
          <a:prstGeom prst="rect">
            <a:avLst/>
          </a:prstGeom>
          <a:noFill/>
        </p:spPr>
        <p:txBody>
          <a:bodyPr wrap="none" rtlCol="0">
            <a:spAutoFit/>
          </a:bodyPr>
          <a:lstStyle/>
          <a:p>
            <a:r>
              <a:rPr kumimoji="1" lang="ja-JP" altLang="en-US" sz="4800" dirty="0">
                <a:solidFill>
                  <a:srgbClr val="FF0000"/>
                </a:solidFill>
                <a:latin typeface="BIZ UDPゴシック" panose="020B0400000000000000" pitchFamily="50" charset="-128"/>
                <a:ea typeface="BIZ UDPゴシック" panose="020B0400000000000000" pitchFamily="50" charset="-128"/>
              </a:rPr>
              <a:t>ワーク３</a:t>
            </a:r>
            <a:r>
              <a:rPr kumimoji="1" lang="ja-JP" altLang="en-US" sz="5400" dirty="0">
                <a:solidFill>
                  <a:srgbClr val="FF0000"/>
                </a:solidFill>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387023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949B9-40C1-1C8C-35A4-D2B8082887E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1E62DFB-965C-0738-E812-52FD44FDBF4A}"/>
              </a:ext>
            </a:extLst>
          </p:cNvPr>
          <p:cNvSpPr txBox="1"/>
          <p:nvPr/>
        </p:nvSpPr>
        <p:spPr>
          <a:xfrm>
            <a:off x="2054105" y="345047"/>
            <a:ext cx="8287846"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ストレスコーピングが上手な人</a:t>
            </a:r>
          </a:p>
        </p:txBody>
      </p:sp>
      <p:sp>
        <p:nvSpPr>
          <p:cNvPr id="3" name="テキスト ボックス 2">
            <a:extLst>
              <a:ext uri="{FF2B5EF4-FFF2-40B4-BE49-F238E27FC236}">
                <a16:creationId xmlns:a16="http://schemas.microsoft.com/office/drawing/2014/main" id="{1C40853F-91E7-6910-7FF5-AC36BCE394C0}"/>
              </a:ext>
            </a:extLst>
          </p:cNvPr>
          <p:cNvSpPr txBox="1"/>
          <p:nvPr/>
        </p:nvSpPr>
        <p:spPr>
          <a:xfrm>
            <a:off x="165492" y="1660405"/>
            <a:ext cx="9474068" cy="707886"/>
          </a:xfrm>
          <a:prstGeom prst="rect">
            <a:avLst/>
          </a:prstGeom>
          <a:noFill/>
        </p:spPr>
        <p:txBody>
          <a:bodyPr wrap="none" rtlCol="0">
            <a:spAutoFit/>
          </a:bodyPr>
          <a:lstStyle/>
          <a:p>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知っておいてほしいおススメコーピング</a:t>
            </a:r>
            <a:r>
              <a:rPr lang="en-US" altLang="ja-JP" sz="4000" dirty="0">
                <a:latin typeface="BIZ UDPゴシック" panose="020B0400000000000000" pitchFamily="50" charset="-128"/>
                <a:ea typeface="BIZ UDPゴシック" panose="020B0400000000000000" pitchFamily="50" charset="-128"/>
              </a:rPr>
              <a:t>】</a:t>
            </a:r>
            <a:endParaRPr kumimoji="1" lang="ja-JP" altLang="en-US" sz="4000" dirty="0">
              <a:latin typeface="BIZ UDPゴシック" panose="020B0400000000000000" pitchFamily="50" charset="-128"/>
              <a:ea typeface="BIZ UDPゴシック" panose="020B0400000000000000" pitchFamily="50" charset="-128"/>
            </a:endParaRPr>
          </a:p>
        </p:txBody>
      </p:sp>
      <p:pic>
        <p:nvPicPr>
          <p:cNvPr id="6150" name="Picture 6" descr="金メダルのイラスト | かわいいフリー素材集 いらすとや">
            <a:extLst>
              <a:ext uri="{FF2B5EF4-FFF2-40B4-BE49-F238E27FC236}">
                <a16:creationId xmlns:a16="http://schemas.microsoft.com/office/drawing/2014/main" id="{C00C1F24-CC19-5822-3C0F-E255BF298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060" y="273935"/>
            <a:ext cx="1076518" cy="116315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0BAA943-720B-A552-BC8A-05D923E08C4E}"/>
              </a:ext>
            </a:extLst>
          </p:cNvPr>
          <p:cNvSpPr txBox="1"/>
          <p:nvPr/>
        </p:nvSpPr>
        <p:spPr>
          <a:xfrm>
            <a:off x="1206680" y="2526985"/>
            <a:ext cx="9778639"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複式</a:t>
            </a:r>
            <a:r>
              <a:rPr kumimoji="1" lang="ja-JP" altLang="en-US" sz="4400" dirty="0">
                <a:latin typeface="BIZ UDPゴシック" panose="020B0400000000000000" pitchFamily="50" charset="-128"/>
                <a:ea typeface="BIZ UDPゴシック" panose="020B0400000000000000" pitchFamily="50" charset="-128"/>
              </a:rPr>
              <a:t>（１０秒）</a:t>
            </a:r>
            <a:r>
              <a:rPr kumimoji="1" lang="ja-JP" altLang="en-US" sz="4800" dirty="0">
                <a:latin typeface="BIZ UDPゴシック" panose="020B0400000000000000" pitchFamily="50" charset="-128"/>
                <a:ea typeface="BIZ UDPゴシック" panose="020B0400000000000000" pitchFamily="50" charset="-128"/>
              </a:rPr>
              <a:t>呼吸のリラクゼーション</a:t>
            </a:r>
          </a:p>
        </p:txBody>
      </p:sp>
      <p:sp>
        <p:nvSpPr>
          <p:cNvPr id="6" name="テキスト ボックス 5">
            <a:extLst>
              <a:ext uri="{FF2B5EF4-FFF2-40B4-BE49-F238E27FC236}">
                <a16:creationId xmlns:a16="http://schemas.microsoft.com/office/drawing/2014/main" id="{40542E06-3A51-2E45-7D26-77D99C217621}"/>
              </a:ext>
            </a:extLst>
          </p:cNvPr>
          <p:cNvSpPr txBox="1"/>
          <p:nvPr/>
        </p:nvSpPr>
        <p:spPr>
          <a:xfrm>
            <a:off x="1206680" y="3546936"/>
            <a:ext cx="5921814"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ストレッチや軽い運動</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6E67612-4185-2FF8-832B-1E490AB00897}"/>
              </a:ext>
            </a:extLst>
          </p:cNvPr>
          <p:cNvSpPr txBox="1"/>
          <p:nvPr/>
        </p:nvSpPr>
        <p:spPr>
          <a:xfrm>
            <a:off x="1206680" y="4519969"/>
            <a:ext cx="9270487"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規則正しい生活⇒特に食事と睡眠</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88F99F3-8AFA-D423-7F8B-935F4880FCF7}"/>
              </a:ext>
            </a:extLst>
          </p:cNvPr>
          <p:cNvSpPr txBox="1"/>
          <p:nvPr/>
        </p:nvSpPr>
        <p:spPr>
          <a:xfrm>
            <a:off x="1206680" y="5539920"/>
            <a:ext cx="8589211"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周り</a:t>
            </a:r>
            <a:r>
              <a:rPr kumimoji="1" lang="ja-JP" altLang="en-US" sz="4800" dirty="0">
                <a:latin typeface="BIZ UDPゴシック" panose="020B0400000000000000" pitchFamily="50" charset="-128"/>
                <a:ea typeface="BIZ UDPゴシック" panose="020B0400000000000000" pitchFamily="50" charset="-128"/>
              </a:rPr>
              <a:t>の人に話をする（相談する）</a:t>
            </a:r>
          </a:p>
        </p:txBody>
      </p:sp>
      <p:pic>
        <p:nvPicPr>
          <p:cNvPr id="9" name="Picture 6" descr="金メダルのイラスト | かわいいフリー素材集 いらすとや">
            <a:extLst>
              <a:ext uri="{FF2B5EF4-FFF2-40B4-BE49-F238E27FC236}">
                <a16:creationId xmlns:a16="http://schemas.microsoft.com/office/drawing/2014/main" id="{89F1839C-CAAA-334F-6A04-F7102B572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30" y="237301"/>
            <a:ext cx="1076518" cy="116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6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DD99-1E1D-648D-B6B4-6052FDAEE2B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367F5EC-7EB3-CF6C-C612-D69ECC2FCA47}"/>
              </a:ext>
            </a:extLst>
          </p:cNvPr>
          <p:cNvSpPr txBox="1"/>
          <p:nvPr/>
        </p:nvSpPr>
        <p:spPr>
          <a:xfrm>
            <a:off x="695597" y="305782"/>
            <a:ext cx="9831538"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みなさんは、自分が困った時</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　　周囲の人に相談していますか？　</a:t>
            </a:r>
          </a:p>
        </p:txBody>
      </p:sp>
      <p:pic>
        <p:nvPicPr>
          <p:cNvPr id="3074" name="Picture 2" descr="生活・人】お母さんに相談をするこどものかわいいフリーイラスト ...">
            <a:extLst>
              <a:ext uri="{FF2B5EF4-FFF2-40B4-BE49-F238E27FC236}">
                <a16:creationId xmlns:a16="http://schemas.microsoft.com/office/drawing/2014/main" id="{1B41D528-E747-C740-BFE4-0F31A36EC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760" y="0"/>
            <a:ext cx="1990725" cy="218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07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1739F-5831-3382-8B83-11C50DB2C26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3CBD455-3ACE-5027-B287-DB8BF4253ABC}"/>
              </a:ext>
            </a:extLst>
          </p:cNvPr>
          <p:cNvSpPr txBox="1"/>
          <p:nvPr/>
        </p:nvSpPr>
        <p:spPr>
          <a:xfrm>
            <a:off x="264514" y="334326"/>
            <a:ext cx="6154249"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思春期のこころとからだ</a:t>
            </a:r>
          </a:p>
        </p:txBody>
      </p:sp>
      <p:sp>
        <p:nvSpPr>
          <p:cNvPr id="2" name="テキスト ボックス 1">
            <a:extLst>
              <a:ext uri="{FF2B5EF4-FFF2-40B4-BE49-F238E27FC236}">
                <a16:creationId xmlns:a16="http://schemas.microsoft.com/office/drawing/2014/main" id="{8657A02E-99A8-3B5A-447D-021FD6D420E2}"/>
              </a:ext>
            </a:extLst>
          </p:cNvPr>
          <p:cNvSpPr txBox="1"/>
          <p:nvPr/>
        </p:nvSpPr>
        <p:spPr>
          <a:xfrm>
            <a:off x="891446" y="1406590"/>
            <a:ext cx="9001182" cy="1508105"/>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身体の急激な成長に伴い、心も</a:t>
            </a:r>
            <a:endParaRPr kumimoji="1" lang="en-US" altLang="ja-JP" sz="4400" dirty="0">
              <a:latin typeface="BIZ UDPゴシック" panose="020B0400000000000000" pitchFamily="50" charset="-128"/>
              <a:ea typeface="BIZ UDPゴシック" panose="020B0400000000000000" pitchFamily="50" charset="-128"/>
            </a:endParaRPr>
          </a:p>
          <a:p>
            <a:r>
              <a:rPr lang="ja-JP" altLang="en-US" sz="4400" dirty="0">
                <a:latin typeface="BIZ UDPゴシック" panose="020B0400000000000000" pitchFamily="50" charset="-128"/>
                <a:ea typeface="BIZ UDPゴシック" panose="020B0400000000000000" pitchFamily="50" charset="-128"/>
              </a:rPr>
              <a:t>　　　　</a:t>
            </a:r>
            <a:r>
              <a:rPr lang="ja-JP" altLang="en-US" sz="4800" dirty="0">
                <a:solidFill>
                  <a:srgbClr val="7030A0"/>
                </a:solidFill>
                <a:latin typeface="BIZ UDPゴシック" panose="020B0400000000000000" pitchFamily="50" charset="-128"/>
                <a:ea typeface="BIZ UDPゴシック" panose="020B0400000000000000" pitchFamily="50" charset="-128"/>
              </a:rPr>
              <a:t>不安定</a:t>
            </a:r>
            <a:r>
              <a:rPr lang="ja-JP" altLang="en-US" sz="4400" dirty="0">
                <a:latin typeface="BIZ UDPゴシック" panose="020B0400000000000000" pitchFamily="50" charset="-128"/>
                <a:ea typeface="BIZ UDPゴシック" panose="020B0400000000000000" pitchFamily="50" charset="-128"/>
              </a:rPr>
              <a:t>になりやすい時期です</a:t>
            </a:r>
            <a:endParaRPr kumimoji="1" lang="ja-JP" altLang="en-US" sz="44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4ADD1BF4-AD32-D3AB-F109-1D70A3D9980E}"/>
              </a:ext>
            </a:extLst>
          </p:cNvPr>
          <p:cNvGrpSpPr/>
          <p:nvPr/>
        </p:nvGrpSpPr>
        <p:grpSpPr>
          <a:xfrm rot="1554412">
            <a:off x="9515271" y="806237"/>
            <a:ext cx="2789688" cy="2647284"/>
            <a:chOff x="3306298" y="1528497"/>
            <a:chExt cx="1991663" cy="2016506"/>
          </a:xfrm>
        </p:grpSpPr>
        <p:pic>
          <p:nvPicPr>
            <p:cNvPr id="7" name="図 6">
              <a:extLst>
                <a:ext uri="{FF2B5EF4-FFF2-40B4-BE49-F238E27FC236}">
                  <a16:creationId xmlns:a16="http://schemas.microsoft.com/office/drawing/2014/main" id="{06E3340B-1AF8-2D33-3678-0B392D640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065360">
              <a:off x="3682545" y="2381717"/>
              <a:ext cx="1274853" cy="1163286"/>
            </a:xfrm>
            <a:prstGeom prst="rect">
              <a:avLst/>
            </a:prstGeom>
          </p:spPr>
        </p:pic>
        <p:sp>
          <p:nvSpPr>
            <p:cNvPr id="8" name="フローチャート : 判断 5">
              <a:extLst>
                <a:ext uri="{FF2B5EF4-FFF2-40B4-BE49-F238E27FC236}">
                  <a16:creationId xmlns:a16="http://schemas.microsoft.com/office/drawing/2014/main" id="{F3E7FC72-9D82-6E20-D6A9-FBB758DEC9E3}"/>
                </a:ext>
              </a:extLst>
            </p:cNvPr>
            <p:cNvSpPr/>
            <p:nvPr/>
          </p:nvSpPr>
          <p:spPr>
            <a:xfrm rot="21422384">
              <a:off x="3697119" y="2406804"/>
              <a:ext cx="1230082" cy="586207"/>
            </a:xfrm>
            <a:prstGeom prst="flowChartDecision">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a:extLst>
                <a:ext uri="{FF2B5EF4-FFF2-40B4-BE49-F238E27FC236}">
                  <a16:creationId xmlns:a16="http://schemas.microsoft.com/office/drawing/2014/main" id="{558890AA-9B09-7397-0316-881D9054C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853" y="1528497"/>
              <a:ext cx="1327469" cy="1299391"/>
            </a:xfrm>
            <a:prstGeom prst="rect">
              <a:avLst/>
            </a:prstGeom>
          </p:spPr>
        </p:pic>
        <p:grpSp>
          <p:nvGrpSpPr>
            <p:cNvPr id="10" name="グループ化 9">
              <a:extLst>
                <a:ext uri="{FF2B5EF4-FFF2-40B4-BE49-F238E27FC236}">
                  <a16:creationId xmlns:a16="http://schemas.microsoft.com/office/drawing/2014/main" id="{BBA1BC06-A62F-FD58-CAE4-F2BCE9B0E4AE}"/>
                </a:ext>
              </a:extLst>
            </p:cNvPr>
            <p:cNvGrpSpPr/>
            <p:nvPr/>
          </p:nvGrpSpPr>
          <p:grpSpPr>
            <a:xfrm>
              <a:off x="4863629" y="2462774"/>
              <a:ext cx="434332" cy="399271"/>
              <a:chOff x="4863629" y="2462774"/>
              <a:chExt cx="434332" cy="399271"/>
            </a:xfrm>
          </p:grpSpPr>
          <p:sp>
            <p:nvSpPr>
              <p:cNvPr id="14" name="円弧 13">
                <a:extLst>
                  <a:ext uri="{FF2B5EF4-FFF2-40B4-BE49-F238E27FC236}">
                    <a16:creationId xmlns:a16="http://schemas.microsoft.com/office/drawing/2014/main" id="{7776409E-5A65-9457-44CE-1450F77488D3}"/>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円弧 14">
                <a:extLst>
                  <a:ext uri="{FF2B5EF4-FFF2-40B4-BE49-F238E27FC236}">
                    <a16:creationId xmlns:a16="http://schemas.microsoft.com/office/drawing/2014/main" id="{5FB6E1CA-A53C-8971-BA76-6D036FEDEC53}"/>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11" name="グループ化 10">
              <a:extLst>
                <a:ext uri="{FF2B5EF4-FFF2-40B4-BE49-F238E27FC236}">
                  <a16:creationId xmlns:a16="http://schemas.microsoft.com/office/drawing/2014/main" id="{0AAB3B8C-172E-CC7A-8C81-2027282D8C57}"/>
                </a:ext>
              </a:extLst>
            </p:cNvPr>
            <p:cNvGrpSpPr/>
            <p:nvPr/>
          </p:nvGrpSpPr>
          <p:grpSpPr>
            <a:xfrm rot="11111774">
              <a:off x="3306298" y="2545242"/>
              <a:ext cx="434332" cy="399271"/>
              <a:chOff x="4863629" y="2462774"/>
              <a:chExt cx="434332" cy="399271"/>
            </a:xfrm>
          </p:grpSpPr>
          <p:sp>
            <p:nvSpPr>
              <p:cNvPr id="12" name="円弧 11">
                <a:extLst>
                  <a:ext uri="{FF2B5EF4-FFF2-40B4-BE49-F238E27FC236}">
                    <a16:creationId xmlns:a16="http://schemas.microsoft.com/office/drawing/2014/main" id="{6E7879BA-256A-D8B6-9519-F1E6789F727E}"/>
                  </a:ext>
                </a:extLst>
              </p:cNvPr>
              <p:cNvSpPr/>
              <p:nvPr/>
            </p:nvSpPr>
            <p:spPr>
              <a:xfrm>
                <a:off x="4863629" y="2492896"/>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3" name="円弧 12">
                <a:extLst>
                  <a:ext uri="{FF2B5EF4-FFF2-40B4-BE49-F238E27FC236}">
                    <a16:creationId xmlns:a16="http://schemas.microsoft.com/office/drawing/2014/main" id="{929981F3-953F-EC78-14CD-044BBFCFD6D9}"/>
                  </a:ext>
                </a:extLst>
              </p:cNvPr>
              <p:cNvSpPr/>
              <p:nvPr/>
            </p:nvSpPr>
            <p:spPr>
              <a:xfrm>
                <a:off x="4941518" y="2462774"/>
                <a:ext cx="356443" cy="369149"/>
              </a:xfrm>
              <a:prstGeom prst="arc">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sp>
        <p:nvSpPr>
          <p:cNvPr id="16" name="テキスト ボックス 15">
            <a:extLst>
              <a:ext uri="{FF2B5EF4-FFF2-40B4-BE49-F238E27FC236}">
                <a16:creationId xmlns:a16="http://schemas.microsoft.com/office/drawing/2014/main" id="{3AA750F6-6B92-5557-0A1D-0A173AF4168E}"/>
              </a:ext>
            </a:extLst>
          </p:cNvPr>
          <p:cNvSpPr txBox="1"/>
          <p:nvPr/>
        </p:nvSpPr>
        <p:spPr>
          <a:xfrm>
            <a:off x="730691" y="4020312"/>
            <a:ext cx="11041805" cy="1569660"/>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今まで気にならなかったことが急に</a:t>
            </a:r>
            <a:endParaRPr kumimoji="1"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気になったり、不安が強くなったりします</a:t>
            </a:r>
            <a:endParaRPr kumimoji="1" lang="ja-JP" altLang="en-US"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443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94E9-397B-9F1D-51F9-47094F63D9C7}"/>
            </a:ext>
          </a:extLst>
        </p:cNvPr>
        <p:cNvGrpSpPr/>
        <p:nvPr/>
      </p:nvGrpSpPr>
      <p:grpSpPr>
        <a:xfrm>
          <a:off x="0" y="0"/>
          <a:ext cx="0" cy="0"/>
          <a:chOff x="0" y="0"/>
          <a:chExt cx="0" cy="0"/>
        </a:xfrm>
      </p:grpSpPr>
      <p:pic>
        <p:nvPicPr>
          <p:cNvPr id="2" name="Picture 2" descr="不安障害イラスト｜無料イラスト・フリー素材なら「イラストAC」">
            <a:extLst>
              <a:ext uri="{FF2B5EF4-FFF2-40B4-BE49-F238E27FC236}">
                <a16:creationId xmlns:a16="http://schemas.microsoft.com/office/drawing/2014/main" id="{8074DC73-9704-B91C-10C8-B7A44AA6D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7" t="4075" r="10038" b="3270"/>
          <a:stretch/>
        </p:blipFill>
        <p:spPr bwMode="auto">
          <a:xfrm>
            <a:off x="313765" y="4638229"/>
            <a:ext cx="2673274" cy="1940350"/>
          </a:xfrm>
          <a:prstGeom prst="rect">
            <a:avLst/>
          </a:prstGeom>
          <a:noFill/>
          <a:extLst>
            <a:ext uri="{909E8E84-426E-40DD-AFC4-6F175D3DCCD1}">
              <a14:hiddenFill xmlns:a14="http://schemas.microsoft.com/office/drawing/2010/main">
                <a:solidFill>
                  <a:srgbClr val="FFFFFF"/>
                </a:solidFill>
              </a14:hiddenFill>
            </a:ext>
          </a:extLst>
        </p:spPr>
      </p:pic>
      <p:sp>
        <p:nvSpPr>
          <p:cNvPr id="4" name="思考の吹き出し: 雲形 3">
            <a:extLst>
              <a:ext uri="{FF2B5EF4-FFF2-40B4-BE49-F238E27FC236}">
                <a16:creationId xmlns:a16="http://schemas.microsoft.com/office/drawing/2014/main" id="{9C986BE8-01A2-763B-88A6-581C4467EC92}"/>
              </a:ext>
            </a:extLst>
          </p:cNvPr>
          <p:cNvSpPr/>
          <p:nvPr/>
        </p:nvSpPr>
        <p:spPr>
          <a:xfrm>
            <a:off x="1099838" y="0"/>
            <a:ext cx="10307967" cy="4619580"/>
          </a:xfrm>
          <a:prstGeom prst="cloudCallout">
            <a:avLst>
              <a:gd name="adj1" fmla="val -33063"/>
              <a:gd name="adj2" fmla="val 55952"/>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A3790A6-2C52-1B7D-9BF0-13EABB2A516B}"/>
              </a:ext>
            </a:extLst>
          </p:cNvPr>
          <p:cNvSpPr txBox="1"/>
          <p:nvPr/>
        </p:nvSpPr>
        <p:spPr>
          <a:xfrm>
            <a:off x="2383210" y="720082"/>
            <a:ext cx="6699270"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相談してもどうせ解決しないから・・・</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F9EF146-D8D6-6D25-CA16-9298F7974BC0}"/>
              </a:ext>
            </a:extLst>
          </p:cNvPr>
          <p:cNvSpPr txBox="1"/>
          <p:nvPr/>
        </p:nvSpPr>
        <p:spPr>
          <a:xfrm>
            <a:off x="2383210" y="1330887"/>
            <a:ext cx="7757252"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こんなことで相談するのは、恥ずかしい・・・</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264C3D7-BA2A-2C42-242F-7CE24636FBD9}"/>
              </a:ext>
            </a:extLst>
          </p:cNvPr>
          <p:cNvSpPr txBox="1"/>
          <p:nvPr/>
        </p:nvSpPr>
        <p:spPr>
          <a:xfrm>
            <a:off x="2383210" y="3148825"/>
            <a:ext cx="5270995"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自分が悪いから仕方ない・・・</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DD4CAE6-4081-D42C-1CCF-AE2A08245240}"/>
              </a:ext>
            </a:extLst>
          </p:cNvPr>
          <p:cNvSpPr txBox="1"/>
          <p:nvPr/>
        </p:nvSpPr>
        <p:spPr>
          <a:xfrm>
            <a:off x="2383210" y="2545401"/>
            <a:ext cx="7090403" cy="584775"/>
          </a:xfrm>
          <a:prstGeom prst="rect">
            <a:avLst/>
          </a:prstGeom>
          <a:noFill/>
        </p:spPr>
        <p:txBody>
          <a:bodyPr wrap="none" rtlCol="0">
            <a:spAutoFit/>
          </a:bodyPr>
          <a:lstStyle/>
          <a:p>
            <a:r>
              <a:rPr lang="ja-JP" altLang="en-US" sz="3200" dirty="0">
                <a:latin typeface="BIZ UDPゴシック" panose="020B0400000000000000" pitchFamily="50" charset="-128"/>
                <a:ea typeface="BIZ UDPゴシック" panose="020B0400000000000000" pitchFamily="50" charset="-128"/>
              </a:rPr>
              <a:t>話したら迷惑や心配をかけてしまう・・・</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7B63A3C-C625-7CD3-5E21-268BC8DF8C6D}"/>
              </a:ext>
            </a:extLst>
          </p:cNvPr>
          <p:cNvSpPr txBox="1"/>
          <p:nvPr/>
        </p:nvSpPr>
        <p:spPr>
          <a:xfrm>
            <a:off x="3388831" y="5004274"/>
            <a:ext cx="8217314" cy="1323439"/>
          </a:xfrm>
          <a:prstGeom prst="rect">
            <a:avLst/>
          </a:prstGeom>
          <a:noFill/>
        </p:spPr>
        <p:txBody>
          <a:bodyPr wrap="none" rtlCol="0">
            <a:spAutoFit/>
          </a:bodyPr>
          <a:lstStyle/>
          <a:p>
            <a:r>
              <a:rPr lang="ja-JP" altLang="en-US" sz="4000" dirty="0">
                <a:latin typeface="BIZ UDPゴシック" panose="020B0400000000000000" pitchFamily="50" charset="-128"/>
                <a:ea typeface="BIZ UDPゴシック" panose="020B0400000000000000" pitchFamily="50" charset="-128"/>
              </a:rPr>
              <a:t>相談しようと思っても不安や心配を</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感じて、しづらくなるかもしれません</a:t>
            </a:r>
            <a:endParaRPr kumimoji="1" lang="en-US" altLang="ja-JP" sz="4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76445AD-75DD-7C1A-D4C5-0EE52E74B27C}"/>
              </a:ext>
            </a:extLst>
          </p:cNvPr>
          <p:cNvSpPr txBox="1"/>
          <p:nvPr/>
        </p:nvSpPr>
        <p:spPr>
          <a:xfrm>
            <a:off x="2383210" y="1941977"/>
            <a:ext cx="7518405"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たいしたことないと思われそうで不安・・・</a:t>
            </a:r>
          </a:p>
        </p:txBody>
      </p:sp>
    </p:spTree>
    <p:extLst>
      <p:ext uri="{BB962C8B-B14F-4D97-AF65-F5344CB8AC3E}">
        <p14:creationId xmlns:p14="http://schemas.microsoft.com/office/powerpoint/2010/main" val="258998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EC1F74-7B07-2795-26BC-F09ECAD4FB36}"/>
              </a:ext>
            </a:extLst>
          </p:cNvPr>
          <p:cNvSpPr txBox="1"/>
          <p:nvPr/>
        </p:nvSpPr>
        <p:spPr>
          <a:xfrm>
            <a:off x="4277115" y="1014642"/>
            <a:ext cx="7632218" cy="1661993"/>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生活する中で</a:t>
            </a:r>
            <a:r>
              <a:rPr lang="ja-JP" altLang="en-US" sz="5400" dirty="0">
                <a:solidFill>
                  <a:srgbClr val="FF0000"/>
                </a:solidFill>
                <a:latin typeface="BIZ UDPゴシック" panose="020B0400000000000000" pitchFamily="50" charset="-128"/>
                <a:ea typeface="BIZ UDPゴシック" panose="020B0400000000000000" pitchFamily="50" charset="-128"/>
              </a:rPr>
              <a:t>ストレス</a:t>
            </a:r>
            <a:r>
              <a:rPr lang="ja-JP" altLang="en-US" sz="4800" dirty="0">
                <a:latin typeface="BIZ UDPゴシック" panose="020B0400000000000000" pitchFamily="50" charset="-128"/>
                <a:ea typeface="BIZ UDPゴシック" panose="020B0400000000000000" pitchFamily="50" charset="-128"/>
              </a:rPr>
              <a:t>を</a:t>
            </a:r>
            <a:endParaRPr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感じることはありますか？</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5" name="テキスト ボックス 4">
            <a:extLst>
              <a:ext uri="{FF2B5EF4-FFF2-40B4-BE49-F238E27FC236}">
                <a16:creationId xmlns:a16="http://schemas.microsoft.com/office/drawing/2014/main" id="{7C96F92A-A6A3-E662-FB13-392C50E70F2E}"/>
              </a:ext>
            </a:extLst>
          </p:cNvPr>
          <p:cNvSpPr txBox="1"/>
          <p:nvPr/>
        </p:nvSpPr>
        <p:spPr>
          <a:xfrm>
            <a:off x="2394731" y="3167119"/>
            <a:ext cx="8065028" cy="923330"/>
          </a:xfrm>
          <a:prstGeom prst="rect">
            <a:avLst/>
          </a:prstGeom>
          <a:noFill/>
        </p:spPr>
        <p:txBody>
          <a:bodyPr wrap="none" rtlCol="0">
            <a:spAutoFit/>
          </a:bodyPr>
          <a:lstStyle/>
          <a:p>
            <a:r>
              <a:rPr lang="ja-JP" altLang="en-US" sz="5400" dirty="0">
                <a:solidFill>
                  <a:srgbClr val="7030A0"/>
                </a:solidFill>
                <a:latin typeface="BIZ UDPゴシック" panose="020B0400000000000000" pitchFamily="50" charset="-128"/>
                <a:ea typeface="BIZ UDPゴシック" panose="020B0400000000000000" pitchFamily="50" charset="-128"/>
              </a:rPr>
              <a:t>心が苦しく</a:t>
            </a:r>
            <a:r>
              <a:rPr lang="ja-JP" altLang="en-US" sz="4800" dirty="0">
                <a:latin typeface="BIZ UDPゴシック" panose="020B0400000000000000" pitchFamily="50" charset="-128"/>
                <a:ea typeface="BIZ UDPゴシック" panose="020B0400000000000000" pitchFamily="50" charset="-128"/>
              </a:rPr>
              <a:t>なった経験は？</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85DA90C5-D963-290E-864D-228E6780F38C}"/>
              </a:ext>
            </a:extLst>
          </p:cNvPr>
          <p:cNvSpPr txBox="1"/>
          <p:nvPr/>
        </p:nvSpPr>
        <p:spPr>
          <a:xfrm>
            <a:off x="455265" y="4926307"/>
            <a:ext cx="12123832" cy="1015663"/>
          </a:xfrm>
          <a:prstGeom prst="rect">
            <a:avLst/>
          </a:prstGeom>
          <a:noFill/>
        </p:spPr>
        <p:txBody>
          <a:bodyPr wrap="none" rtlCol="0">
            <a:spAutoFit/>
          </a:bodyPr>
          <a:lstStyle/>
          <a:p>
            <a:r>
              <a:rPr lang="ja-JP" altLang="en-US" sz="6000" dirty="0">
                <a:latin typeface="BIZ UDPゴシック" panose="020B0400000000000000" pitchFamily="50" charset="-128"/>
                <a:ea typeface="BIZ UDPゴシック" panose="020B0400000000000000" pitchFamily="50" charset="-128"/>
              </a:rPr>
              <a:t>ストレスや心について考えましょう</a:t>
            </a:r>
            <a:r>
              <a:rPr kumimoji="1" lang="ja-JP" altLang="en-US" sz="6000" dirty="0">
                <a:latin typeface="BIZ UDPゴシック" panose="020B0400000000000000" pitchFamily="50" charset="-128"/>
                <a:ea typeface="BIZ UDPゴシック" panose="020B0400000000000000" pitchFamily="50" charset="-128"/>
              </a:rPr>
              <a:t>　</a:t>
            </a:r>
          </a:p>
        </p:txBody>
      </p:sp>
      <p:sp>
        <p:nvSpPr>
          <p:cNvPr id="3" name="四角形: 角を丸くする 2">
            <a:extLst>
              <a:ext uri="{FF2B5EF4-FFF2-40B4-BE49-F238E27FC236}">
                <a16:creationId xmlns:a16="http://schemas.microsoft.com/office/drawing/2014/main" id="{0776DA50-AEE3-88A5-0A1A-D14F9C986555}"/>
              </a:ext>
            </a:extLst>
          </p:cNvPr>
          <p:cNvSpPr/>
          <p:nvPr/>
        </p:nvSpPr>
        <p:spPr>
          <a:xfrm>
            <a:off x="224113" y="4772297"/>
            <a:ext cx="11743773" cy="1471485"/>
          </a:xfrm>
          <a:prstGeom prst="roundRect">
            <a:avLst/>
          </a:prstGeom>
          <a:noFill/>
          <a:ln w="2540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ストレス解消イラスト｜無料イラスト・フリー素材なら「イラストAC」">
            <a:extLst>
              <a:ext uri="{FF2B5EF4-FFF2-40B4-BE49-F238E27FC236}">
                <a16:creationId xmlns:a16="http://schemas.microsoft.com/office/drawing/2014/main" id="{8FAA23B4-75CC-15B7-0054-00A320045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9" y="428992"/>
            <a:ext cx="3110754" cy="257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0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538182" y="400820"/>
            <a:ext cx="9406742" cy="1446550"/>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みなさんは、自分が困った時</a:t>
            </a:r>
            <a:endParaRPr lang="en-US" altLang="ja-JP" sz="4400" dirty="0">
              <a:latin typeface="BIZ UDPゴシック" panose="020B0400000000000000" pitchFamily="50" charset="-128"/>
              <a:ea typeface="BIZ UDPゴシック" panose="020B0400000000000000" pitchFamily="50" charset="-128"/>
            </a:endParaRPr>
          </a:p>
          <a:p>
            <a:r>
              <a:rPr kumimoji="1" lang="ja-JP" altLang="en-US" sz="4400" dirty="0">
                <a:latin typeface="BIZ UDPゴシック" panose="020B0400000000000000" pitchFamily="50" charset="-128"/>
                <a:ea typeface="BIZ UDPゴシック" panose="020B0400000000000000" pitchFamily="50" charset="-128"/>
              </a:rPr>
              <a:t>　　　周囲の人に相談していますか？　</a:t>
            </a:r>
          </a:p>
        </p:txBody>
      </p:sp>
      <p:pic>
        <p:nvPicPr>
          <p:cNvPr id="3074" name="Picture 2" descr="生活・人】お母さんに相談をするこどものかわいいフリーイラスト ...">
            <a:extLst>
              <a:ext uri="{FF2B5EF4-FFF2-40B4-BE49-F238E27FC236}">
                <a16:creationId xmlns:a16="http://schemas.microsoft.com/office/drawing/2014/main" id="{DB3DE444-A1D5-9EB6-7974-F682CAFD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278" y="107282"/>
            <a:ext cx="1828799" cy="200977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920A1C6-BD54-5E0C-CB3C-8F313B3776CA}"/>
              </a:ext>
            </a:extLst>
          </p:cNvPr>
          <p:cNvSpPr txBox="1"/>
          <p:nvPr/>
        </p:nvSpPr>
        <p:spPr>
          <a:xfrm>
            <a:off x="134984" y="2393366"/>
            <a:ext cx="7473521" cy="707886"/>
          </a:xfrm>
          <a:prstGeom prst="rect">
            <a:avLst/>
          </a:prstGeom>
          <a:noFill/>
        </p:spPr>
        <p:txBody>
          <a:bodyPr wrap="none" rtlCol="0">
            <a:spAutoFit/>
          </a:bodyPr>
          <a:lstStyle/>
          <a:p>
            <a:r>
              <a:rPr kumimoji="1" lang="ja-JP" altLang="en-US" sz="4000" dirty="0">
                <a:latin typeface="BIZ UDPゴシック" panose="020B0400000000000000" pitchFamily="50" charset="-128"/>
                <a:ea typeface="BIZ UDPゴシック" panose="020B0400000000000000" pitchFamily="50" charset="-128"/>
              </a:rPr>
              <a:t>自分のことを誰かに話すことは　</a:t>
            </a:r>
          </a:p>
        </p:txBody>
      </p:sp>
      <p:sp>
        <p:nvSpPr>
          <p:cNvPr id="4" name="テキスト ボックス 3">
            <a:extLst>
              <a:ext uri="{FF2B5EF4-FFF2-40B4-BE49-F238E27FC236}">
                <a16:creationId xmlns:a16="http://schemas.microsoft.com/office/drawing/2014/main" id="{9FB576AB-8FDB-43F3-613F-9B16195CF8D1}"/>
              </a:ext>
            </a:extLst>
          </p:cNvPr>
          <p:cNvSpPr txBox="1"/>
          <p:nvPr/>
        </p:nvSpPr>
        <p:spPr>
          <a:xfrm>
            <a:off x="2328848" y="3202751"/>
            <a:ext cx="8598829" cy="1107996"/>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実は</a:t>
            </a:r>
            <a:r>
              <a:rPr lang="ja-JP" altLang="en-US" sz="6600" dirty="0">
                <a:solidFill>
                  <a:srgbClr val="FFC000"/>
                </a:solidFill>
                <a:latin typeface="BIZ UDPゴシック" panose="020B0400000000000000" pitchFamily="50" charset="-128"/>
                <a:ea typeface="BIZ UDPゴシック" panose="020B0400000000000000" pitchFamily="50" charset="-128"/>
              </a:rPr>
              <a:t>勇気</a:t>
            </a:r>
            <a:r>
              <a:rPr lang="ja-JP" altLang="en-US" sz="6000" dirty="0">
                <a:latin typeface="BIZ UDPゴシック" panose="020B0400000000000000" pitchFamily="50" charset="-128"/>
                <a:ea typeface="BIZ UDPゴシック" panose="020B0400000000000000" pitchFamily="50" charset="-128"/>
              </a:rPr>
              <a:t>のいる</a:t>
            </a:r>
            <a:r>
              <a:rPr lang="ja-JP" altLang="en-US" sz="5400" dirty="0">
                <a:latin typeface="BIZ UDPゴシック" panose="020B0400000000000000" pitchFamily="50" charset="-128"/>
                <a:ea typeface="BIZ UDPゴシック" panose="020B0400000000000000" pitchFamily="50" charset="-128"/>
              </a:rPr>
              <a:t>ことです</a:t>
            </a:r>
            <a:r>
              <a:rPr kumimoji="1" lang="ja-JP" altLang="en-US" sz="5400" dirty="0">
                <a:latin typeface="BIZ UDPゴシック" panose="020B0400000000000000" pitchFamily="50" charset="-128"/>
                <a:ea typeface="BIZ UDPゴシック" panose="020B0400000000000000" pitchFamily="50" charset="-128"/>
              </a:rPr>
              <a:t>　</a:t>
            </a:r>
          </a:p>
        </p:txBody>
      </p:sp>
      <p:sp>
        <p:nvSpPr>
          <p:cNvPr id="5" name="テキスト ボックス 4">
            <a:extLst>
              <a:ext uri="{FF2B5EF4-FFF2-40B4-BE49-F238E27FC236}">
                <a16:creationId xmlns:a16="http://schemas.microsoft.com/office/drawing/2014/main" id="{945DF049-F06F-1CAE-B9AA-FFD23F3CF8A4}"/>
              </a:ext>
            </a:extLst>
          </p:cNvPr>
          <p:cNvSpPr txBox="1"/>
          <p:nvPr/>
        </p:nvSpPr>
        <p:spPr>
          <a:xfrm>
            <a:off x="950814" y="4899446"/>
            <a:ext cx="10786927"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　今はしづらい人も、相談することは</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メリット・効果がたくさんある対処方法　</a:t>
            </a:r>
          </a:p>
        </p:txBody>
      </p:sp>
      <p:sp>
        <p:nvSpPr>
          <p:cNvPr id="6" name="四角形: 角を丸くする 5">
            <a:extLst>
              <a:ext uri="{FF2B5EF4-FFF2-40B4-BE49-F238E27FC236}">
                <a16:creationId xmlns:a16="http://schemas.microsoft.com/office/drawing/2014/main" id="{169C4F0C-A584-D0D9-74F4-104D3EC0A2B7}"/>
              </a:ext>
            </a:extLst>
          </p:cNvPr>
          <p:cNvSpPr/>
          <p:nvPr/>
        </p:nvSpPr>
        <p:spPr>
          <a:xfrm>
            <a:off x="766353" y="4832620"/>
            <a:ext cx="10602559" cy="1728480"/>
          </a:xfrm>
          <a:prstGeom prst="roundRect">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914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F325B-C63D-BBAF-2FA6-62DCA34F3158}"/>
            </a:ext>
          </a:extLst>
        </p:cNvPr>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F4AC7766-6118-8FC3-3347-B96C03107343}"/>
              </a:ext>
            </a:extLst>
          </p:cNvPr>
          <p:cNvSpPr txBox="1"/>
          <p:nvPr/>
        </p:nvSpPr>
        <p:spPr>
          <a:xfrm>
            <a:off x="-133165" y="663141"/>
            <a:ext cx="593432"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　</a:t>
            </a:r>
          </a:p>
        </p:txBody>
      </p:sp>
      <p:sp>
        <p:nvSpPr>
          <p:cNvPr id="4" name="テキスト ボックス 3">
            <a:extLst>
              <a:ext uri="{FF2B5EF4-FFF2-40B4-BE49-F238E27FC236}">
                <a16:creationId xmlns:a16="http://schemas.microsoft.com/office/drawing/2014/main" id="{6D4B1962-9D7C-950A-A6AC-240C3A9393F5}"/>
              </a:ext>
            </a:extLst>
          </p:cNvPr>
          <p:cNvSpPr txBox="1"/>
          <p:nvPr/>
        </p:nvSpPr>
        <p:spPr>
          <a:xfrm>
            <a:off x="3867357" y="154477"/>
            <a:ext cx="5711820" cy="707886"/>
          </a:xfrm>
          <a:prstGeom prst="rect">
            <a:avLst/>
          </a:prstGeom>
          <a:noFill/>
        </p:spPr>
        <p:txBody>
          <a:bodyPr wrap="none" rtlCol="0">
            <a:spAutoFit/>
          </a:bodyPr>
          <a:lstStyle/>
          <a:p>
            <a:r>
              <a:rPr lang="ja-JP" altLang="en-US" sz="4000" dirty="0">
                <a:solidFill>
                  <a:srgbClr val="FF00FF"/>
                </a:solidFill>
                <a:latin typeface="BIZ UDPゴシック" panose="020B0400000000000000" pitchFamily="50" charset="-128"/>
                <a:ea typeface="BIZ UDPゴシック" panose="020B0400000000000000" pitchFamily="50" charset="-128"/>
              </a:rPr>
              <a:t>相談することのメリット</a:t>
            </a:r>
            <a:r>
              <a:rPr kumimoji="1" lang="ja-JP" altLang="en-US" sz="4000" dirty="0">
                <a:solidFill>
                  <a:srgbClr val="FF00FF"/>
                </a:solidFill>
                <a:latin typeface="BIZ UDPゴシック" panose="020B0400000000000000" pitchFamily="50" charset="-128"/>
                <a:ea typeface="BIZ UDPゴシック" panose="020B0400000000000000" pitchFamily="50" charset="-128"/>
              </a:rPr>
              <a:t>　</a:t>
            </a:r>
          </a:p>
        </p:txBody>
      </p:sp>
      <p:sp>
        <p:nvSpPr>
          <p:cNvPr id="5" name="テキスト ボックス 4">
            <a:extLst>
              <a:ext uri="{FF2B5EF4-FFF2-40B4-BE49-F238E27FC236}">
                <a16:creationId xmlns:a16="http://schemas.microsoft.com/office/drawing/2014/main" id="{46538299-8155-8C04-E32F-211C1C920E8C}"/>
              </a:ext>
            </a:extLst>
          </p:cNvPr>
          <p:cNvSpPr txBox="1"/>
          <p:nvPr/>
        </p:nvSpPr>
        <p:spPr>
          <a:xfrm>
            <a:off x="643354" y="1053248"/>
            <a:ext cx="7967246" cy="92333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１）話すと気持ちが楽になる</a:t>
            </a:r>
            <a:r>
              <a:rPr kumimoji="1" lang="ja-JP" altLang="en-US" sz="5400" dirty="0">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F1D11EE1-0BED-E371-005E-016A0759F38F}"/>
              </a:ext>
            </a:extLst>
          </p:cNvPr>
          <p:cNvSpPr txBox="1"/>
          <p:nvPr/>
        </p:nvSpPr>
        <p:spPr>
          <a:xfrm>
            <a:off x="655887" y="2043999"/>
            <a:ext cx="10506402" cy="101566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２）真剣に聞いてもらえると安心する</a:t>
            </a:r>
            <a:r>
              <a:rPr kumimoji="1" lang="ja-JP" altLang="en-US" sz="6000" dirty="0">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F85E6337-924F-1FAF-0554-A500EEB0041D}"/>
              </a:ext>
            </a:extLst>
          </p:cNvPr>
          <p:cNvSpPr txBox="1"/>
          <p:nvPr/>
        </p:nvSpPr>
        <p:spPr>
          <a:xfrm>
            <a:off x="643354" y="3214065"/>
            <a:ext cx="6865982" cy="92333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３）やる気や元気がでる</a:t>
            </a:r>
            <a:r>
              <a:rPr kumimoji="1" lang="ja-JP" altLang="en-US" sz="5400" dirty="0">
                <a:latin typeface="BIZ UDPゴシック" panose="020B0400000000000000" pitchFamily="50" charset="-128"/>
                <a:ea typeface="BIZ UDPゴシック" panose="020B0400000000000000" pitchFamily="50" charset="-128"/>
              </a:rPr>
              <a:t>　</a:t>
            </a:r>
          </a:p>
        </p:txBody>
      </p:sp>
      <p:sp>
        <p:nvSpPr>
          <p:cNvPr id="8" name="テキスト ボックス 7">
            <a:extLst>
              <a:ext uri="{FF2B5EF4-FFF2-40B4-BE49-F238E27FC236}">
                <a16:creationId xmlns:a16="http://schemas.microsoft.com/office/drawing/2014/main" id="{D92BB4EB-9B82-A335-8EA2-CE47ADB2BB07}"/>
              </a:ext>
            </a:extLst>
          </p:cNvPr>
          <p:cNvSpPr txBox="1"/>
          <p:nvPr/>
        </p:nvSpPr>
        <p:spPr>
          <a:xfrm>
            <a:off x="643354" y="4441436"/>
            <a:ext cx="976421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４）解決方法がみつかる</a:t>
            </a:r>
            <a:r>
              <a:rPr lang="ja-JP" altLang="en-US" sz="4000" dirty="0">
                <a:latin typeface="BIZ UDPゴシック" panose="020B0400000000000000" pitchFamily="50" charset="-128"/>
                <a:ea typeface="BIZ UDPゴシック" panose="020B0400000000000000" pitchFamily="50" charset="-128"/>
              </a:rPr>
              <a:t>（かもしれない）</a:t>
            </a:r>
            <a:r>
              <a:rPr kumimoji="1" lang="ja-JP" altLang="en-US" sz="4400" dirty="0">
                <a:latin typeface="BIZ UDPゴシック" panose="020B0400000000000000" pitchFamily="50" charset="-128"/>
                <a:ea typeface="BIZ UDPゴシック" panose="020B0400000000000000" pitchFamily="50" charset="-128"/>
              </a:rPr>
              <a:t>　</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0F71364-1BE1-784A-CFCE-4FB16DDA3739}"/>
              </a:ext>
            </a:extLst>
          </p:cNvPr>
          <p:cNvSpPr txBox="1"/>
          <p:nvPr/>
        </p:nvSpPr>
        <p:spPr>
          <a:xfrm>
            <a:off x="655887" y="5497236"/>
            <a:ext cx="10817385"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５）良いアドバイスがもらえる</a:t>
            </a:r>
            <a:r>
              <a:rPr lang="ja-JP" altLang="en-US" sz="4000" dirty="0">
                <a:latin typeface="BIZ UDPゴシック" panose="020B0400000000000000" pitchFamily="50" charset="-128"/>
                <a:ea typeface="BIZ UDPゴシック" panose="020B0400000000000000" pitchFamily="50" charset="-128"/>
              </a:rPr>
              <a:t>（こともある）</a:t>
            </a:r>
            <a:r>
              <a:rPr kumimoji="1" lang="ja-JP" altLang="en-US" sz="4000" dirty="0">
                <a:latin typeface="BIZ UDPゴシック" panose="020B0400000000000000" pitchFamily="50" charset="-128"/>
                <a:ea typeface="BIZ UDPゴシック" panose="020B0400000000000000" pitchFamily="50" charset="-128"/>
              </a:rPr>
              <a:t>　</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1026" name="Picture 2" descr="ハートの親子の水彩イラスト">
            <a:extLst>
              <a:ext uri="{FF2B5EF4-FFF2-40B4-BE49-F238E27FC236}">
                <a16:creationId xmlns:a16="http://schemas.microsoft.com/office/drawing/2014/main" id="{B6646A1C-42E6-447B-4492-EFF50DC87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117" y="2985826"/>
            <a:ext cx="1891553" cy="152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DA1B2-2CDF-97CA-A859-D9D09259AA96}"/>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9122278-86E5-D2B9-D739-04FF8EE4D435}"/>
              </a:ext>
            </a:extLst>
          </p:cNvPr>
          <p:cNvSpPr txBox="1"/>
          <p:nvPr/>
        </p:nvSpPr>
        <p:spPr>
          <a:xfrm>
            <a:off x="4582642" y="119389"/>
            <a:ext cx="349166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今日のまとめ</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2FEAB7F-C9BD-BD13-9451-09C7F7FC8EFA}"/>
              </a:ext>
            </a:extLst>
          </p:cNvPr>
          <p:cNvSpPr txBox="1"/>
          <p:nvPr/>
        </p:nvSpPr>
        <p:spPr>
          <a:xfrm>
            <a:off x="852527" y="1226412"/>
            <a:ext cx="9155070"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１）ストレスと上手に付き合っていく</a:t>
            </a:r>
            <a:r>
              <a:rPr kumimoji="1" lang="ja-JP" altLang="en-US" sz="4400" dirty="0">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BDE0B53D-B6FE-77ED-68D9-F36D0B9B009B}"/>
              </a:ext>
            </a:extLst>
          </p:cNvPr>
          <p:cNvSpPr txBox="1"/>
          <p:nvPr/>
        </p:nvSpPr>
        <p:spPr>
          <a:xfrm>
            <a:off x="852527" y="3436463"/>
            <a:ext cx="10745249"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３）相談することはメリットがたくさんある</a:t>
            </a:r>
            <a:r>
              <a:rPr kumimoji="1" lang="ja-JP" altLang="en-US" sz="4400" dirty="0">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B05FE742-128C-561E-5D3C-270D0B6F5A32}"/>
              </a:ext>
            </a:extLst>
          </p:cNvPr>
          <p:cNvSpPr txBox="1"/>
          <p:nvPr/>
        </p:nvSpPr>
        <p:spPr>
          <a:xfrm>
            <a:off x="792803" y="2325990"/>
            <a:ext cx="10903947"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２）自分にあったコーピングをバランスよく</a:t>
            </a:r>
            <a:r>
              <a:rPr kumimoji="1" lang="ja-JP" altLang="en-US" sz="4400" dirty="0">
                <a:latin typeface="BIZ UDPゴシック" panose="020B0400000000000000" pitchFamily="50" charset="-128"/>
                <a:ea typeface="BIZ UDPゴシック" panose="020B0400000000000000" pitchFamily="50" charset="-128"/>
              </a:rPr>
              <a:t>　</a:t>
            </a:r>
          </a:p>
        </p:txBody>
      </p:sp>
      <p:sp>
        <p:nvSpPr>
          <p:cNvPr id="7" name="テキスト ボックス 6">
            <a:extLst>
              <a:ext uri="{FF2B5EF4-FFF2-40B4-BE49-F238E27FC236}">
                <a16:creationId xmlns:a16="http://schemas.microsoft.com/office/drawing/2014/main" id="{95E1DF5E-79A9-7531-0581-324741A5E2BC}"/>
              </a:ext>
            </a:extLst>
          </p:cNvPr>
          <p:cNvSpPr txBox="1"/>
          <p:nvPr/>
        </p:nvSpPr>
        <p:spPr>
          <a:xfrm>
            <a:off x="852527" y="4546936"/>
            <a:ext cx="894187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４）相談は恥ずかしいことではない</a:t>
            </a:r>
            <a:r>
              <a:rPr kumimoji="1" lang="ja-JP" altLang="en-US" sz="4400" dirty="0">
                <a:latin typeface="BIZ UDPゴシック" panose="020B0400000000000000" pitchFamily="50" charset="-128"/>
                <a:ea typeface="BIZ UDPゴシック" panose="020B0400000000000000" pitchFamily="50" charset="-128"/>
              </a:rPr>
              <a:t>　</a:t>
            </a:r>
          </a:p>
        </p:txBody>
      </p:sp>
      <p:sp>
        <p:nvSpPr>
          <p:cNvPr id="8" name="テキスト ボックス 7">
            <a:extLst>
              <a:ext uri="{FF2B5EF4-FFF2-40B4-BE49-F238E27FC236}">
                <a16:creationId xmlns:a16="http://schemas.microsoft.com/office/drawing/2014/main" id="{A1C1E713-5210-EB0F-BCB0-F24DCACA984C}"/>
              </a:ext>
            </a:extLst>
          </p:cNvPr>
          <p:cNvSpPr txBox="1"/>
          <p:nvPr/>
        </p:nvSpPr>
        <p:spPr>
          <a:xfrm>
            <a:off x="610862" y="5540868"/>
            <a:ext cx="11267828"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◎困った時は、勇気を出して頼ってください</a:t>
            </a:r>
            <a:r>
              <a:rPr kumimoji="1" lang="ja-JP" altLang="en-US" sz="44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01704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ストレスに踏みつけられる棒人間イラスト - No: 22965809／無料 ...">
            <a:extLst>
              <a:ext uri="{FF2B5EF4-FFF2-40B4-BE49-F238E27FC236}">
                <a16:creationId xmlns:a16="http://schemas.microsoft.com/office/drawing/2014/main" id="{903D25D3-3AA7-E777-388B-92EA29C4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950" y="598468"/>
            <a:ext cx="3920050" cy="270863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B154947-9203-4FFC-A6CE-994709F26F8D}"/>
              </a:ext>
            </a:extLst>
          </p:cNvPr>
          <p:cNvSpPr txBox="1"/>
          <p:nvPr/>
        </p:nvSpPr>
        <p:spPr>
          <a:xfrm>
            <a:off x="738945" y="1829779"/>
            <a:ext cx="8521596" cy="2954655"/>
          </a:xfrm>
          <a:prstGeom prst="rect">
            <a:avLst/>
          </a:prstGeom>
          <a:noFill/>
        </p:spPr>
        <p:txBody>
          <a:bodyPr wrap="square" rtlCol="0">
            <a:spAutoFit/>
          </a:bodyPr>
          <a:lstStyle/>
          <a:p>
            <a:r>
              <a:rPr kumimoji="1" lang="ja-JP" altLang="en-US" sz="6000" dirty="0">
                <a:latin typeface="BIZ UDPゴシック" panose="020B0400000000000000" pitchFamily="50" charset="-128"/>
                <a:ea typeface="BIZ UDPゴシック" panose="020B0400000000000000" pitchFamily="50" charset="-128"/>
              </a:rPr>
              <a:t>大変なことや辛いこと</a:t>
            </a:r>
            <a:endParaRPr kumimoji="1" lang="en-US" altLang="ja-JP" sz="6000" dirty="0">
              <a:latin typeface="BIZ UDPゴシック" panose="020B0400000000000000" pitchFamily="50" charset="-128"/>
              <a:ea typeface="BIZ UDPゴシック" panose="020B0400000000000000" pitchFamily="50" charset="-128"/>
            </a:endParaRPr>
          </a:p>
          <a:p>
            <a:r>
              <a:rPr kumimoji="1" lang="ja-JP" altLang="en-US" sz="6000" dirty="0">
                <a:latin typeface="BIZ UDPゴシック" panose="020B0400000000000000" pitchFamily="50" charset="-128"/>
                <a:ea typeface="BIZ UDPゴシック" panose="020B0400000000000000" pitchFamily="50" charset="-128"/>
              </a:rPr>
              <a:t>が</a:t>
            </a:r>
            <a:r>
              <a:rPr lang="ja-JP" altLang="en-US" sz="6000" dirty="0">
                <a:latin typeface="BIZ UDPゴシック" panose="020B0400000000000000" pitchFamily="50" charset="-128"/>
                <a:ea typeface="BIZ UDPゴシック" panose="020B0400000000000000" pitchFamily="50" charset="-128"/>
              </a:rPr>
              <a:t>起こると、身体や心に</a:t>
            </a:r>
            <a:endParaRPr lang="en-US" altLang="ja-JP" sz="6000" dirty="0">
              <a:latin typeface="BIZ UDPゴシック" panose="020B0400000000000000" pitchFamily="50" charset="-128"/>
              <a:ea typeface="BIZ UDPゴシック" panose="020B0400000000000000" pitchFamily="50" charset="-128"/>
            </a:endParaRPr>
          </a:p>
          <a:p>
            <a:r>
              <a:rPr kumimoji="1" lang="ja-JP" altLang="en-US" sz="6600" dirty="0">
                <a:solidFill>
                  <a:srgbClr val="7030A0"/>
                </a:solidFill>
                <a:latin typeface="BIZ UDPゴシック" panose="020B0400000000000000" pitchFamily="50" charset="-128"/>
                <a:ea typeface="BIZ UDPゴシック" panose="020B0400000000000000" pitchFamily="50" charset="-128"/>
              </a:rPr>
              <a:t>いろいろ</a:t>
            </a:r>
            <a:r>
              <a:rPr lang="ja-JP" altLang="en-US" sz="6600" dirty="0">
                <a:solidFill>
                  <a:srgbClr val="7030A0"/>
                </a:solidFill>
                <a:latin typeface="BIZ UDPゴシック" panose="020B0400000000000000" pitchFamily="50" charset="-128"/>
                <a:ea typeface="BIZ UDPゴシック" panose="020B0400000000000000" pitchFamily="50" charset="-128"/>
              </a:rPr>
              <a:t>な</a:t>
            </a:r>
            <a:r>
              <a:rPr kumimoji="1" lang="ja-JP" altLang="en-US" sz="6600" dirty="0">
                <a:solidFill>
                  <a:srgbClr val="7030A0"/>
                </a:solidFill>
                <a:latin typeface="BIZ UDPゴシック" panose="020B0400000000000000" pitchFamily="50" charset="-128"/>
                <a:ea typeface="BIZ UDPゴシック" panose="020B0400000000000000" pitchFamily="50" charset="-128"/>
              </a:rPr>
              <a:t>反応</a:t>
            </a:r>
            <a:r>
              <a:rPr kumimoji="1" lang="ja-JP" altLang="en-US" sz="6000" dirty="0">
                <a:latin typeface="BIZ UDPゴシック" panose="020B0400000000000000" pitchFamily="50" charset="-128"/>
                <a:ea typeface="BIZ UDPゴシック" panose="020B0400000000000000" pitchFamily="50" charset="-128"/>
              </a:rPr>
              <a:t>がでる　</a:t>
            </a:r>
          </a:p>
        </p:txBody>
      </p:sp>
    </p:spTree>
    <p:extLst>
      <p:ext uri="{BB962C8B-B14F-4D97-AF65-F5344CB8AC3E}">
        <p14:creationId xmlns:p14="http://schemas.microsoft.com/office/powerpoint/2010/main" val="1751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421694" y="611549"/>
            <a:ext cx="5009705" cy="1107996"/>
          </a:xfrm>
          <a:prstGeom prst="rect">
            <a:avLst/>
          </a:prstGeom>
          <a:noFill/>
        </p:spPr>
        <p:txBody>
          <a:bodyPr wrap="square" rtlCol="0">
            <a:spAutoFit/>
          </a:bodyPr>
          <a:lstStyle/>
          <a:p>
            <a:r>
              <a:rPr kumimoji="1" lang="ja-JP" altLang="en-US" sz="6600" dirty="0">
                <a:latin typeface="BIZ UDPゴシック" panose="020B0400000000000000" pitchFamily="50" charset="-128"/>
                <a:ea typeface="BIZ UDPゴシック" panose="020B0400000000000000" pitchFamily="50" charset="-128"/>
              </a:rPr>
              <a:t>ストレッサー</a:t>
            </a:r>
            <a:r>
              <a:rPr kumimoji="1" lang="ja-JP" altLang="en-US" sz="6000" dirty="0">
                <a:latin typeface="BIZ UDPゴシック" panose="020B0400000000000000" pitchFamily="50" charset="-128"/>
                <a:ea typeface="BIZ UDPゴシック" panose="020B0400000000000000" pitchFamily="50" charset="-128"/>
              </a:rPr>
              <a:t>　</a:t>
            </a:r>
          </a:p>
        </p:txBody>
      </p:sp>
      <p:pic>
        <p:nvPicPr>
          <p:cNvPr id="2050" name="Picture 2" descr="動きのある太い矢印の無料(フリー)イラスト | かわいい手描きの ...">
            <a:extLst>
              <a:ext uri="{FF2B5EF4-FFF2-40B4-BE49-F238E27FC236}">
                <a16:creationId xmlns:a16="http://schemas.microsoft.com/office/drawing/2014/main" id="{9F91C7C8-CF67-238B-A6C3-9008E53AD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8311">
            <a:off x="5122063" y="436820"/>
            <a:ext cx="2265595" cy="23348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46EE6CD-10F0-3AB1-3352-CB148BD6505B}"/>
              </a:ext>
            </a:extLst>
          </p:cNvPr>
          <p:cNvSpPr txBox="1"/>
          <p:nvPr/>
        </p:nvSpPr>
        <p:spPr>
          <a:xfrm>
            <a:off x="7284393" y="2434861"/>
            <a:ext cx="5343129" cy="1107996"/>
          </a:xfrm>
          <a:prstGeom prst="rect">
            <a:avLst/>
          </a:prstGeom>
          <a:noFill/>
        </p:spPr>
        <p:txBody>
          <a:bodyPr wrap="none" rtlCol="0">
            <a:spAutoFit/>
          </a:bodyPr>
          <a:lstStyle/>
          <a:p>
            <a:r>
              <a:rPr lang="ja-JP" altLang="en-US" sz="6600" dirty="0">
                <a:latin typeface="BIZ UDPゴシック" panose="020B0400000000000000" pitchFamily="50" charset="-128"/>
                <a:ea typeface="BIZ UDPゴシック" panose="020B0400000000000000" pitchFamily="50" charset="-128"/>
              </a:rPr>
              <a:t>ストレス反応</a:t>
            </a:r>
            <a:r>
              <a:rPr kumimoji="1" lang="ja-JP" altLang="en-US" sz="6000" dirty="0">
                <a:latin typeface="BIZ UDPゴシック" panose="020B0400000000000000" pitchFamily="50" charset="-128"/>
                <a:ea typeface="BIZ UDPゴシック" panose="020B0400000000000000" pitchFamily="50" charset="-128"/>
              </a:rPr>
              <a:t>　</a:t>
            </a:r>
          </a:p>
        </p:txBody>
      </p:sp>
      <p:sp>
        <p:nvSpPr>
          <p:cNvPr id="6" name="四角形: 角を丸くする 5">
            <a:extLst>
              <a:ext uri="{FF2B5EF4-FFF2-40B4-BE49-F238E27FC236}">
                <a16:creationId xmlns:a16="http://schemas.microsoft.com/office/drawing/2014/main" id="{A4468160-9987-5EE2-7EAA-E7BFAA3D5310}"/>
              </a:ext>
            </a:extLst>
          </p:cNvPr>
          <p:cNvSpPr/>
          <p:nvPr/>
        </p:nvSpPr>
        <p:spPr>
          <a:xfrm>
            <a:off x="321530" y="577404"/>
            <a:ext cx="4714752" cy="1286918"/>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980FAFB-7115-BE65-B376-5C98A64B614F}"/>
              </a:ext>
            </a:extLst>
          </p:cNvPr>
          <p:cNvSpPr/>
          <p:nvPr/>
        </p:nvSpPr>
        <p:spPr>
          <a:xfrm>
            <a:off x="7199927" y="2340471"/>
            <a:ext cx="4888101" cy="1296777"/>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29686F4-9BCC-900D-0B3E-AC6633BE4658}"/>
              </a:ext>
            </a:extLst>
          </p:cNvPr>
          <p:cNvSpPr txBox="1"/>
          <p:nvPr/>
        </p:nvSpPr>
        <p:spPr>
          <a:xfrm>
            <a:off x="418710" y="2091419"/>
            <a:ext cx="4891083"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ストレスを与える</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もの、こと、状況　</a:t>
            </a:r>
          </a:p>
        </p:txBody>
      </p:sp>
      <p:sp>
        <p:nvSpPr>
          <p:cNvPr id="9" name="テキスト ボックス 8">
            <a:extLst>
              <a:ext uri="{FF2B5EF4-FFF2-40B4-BE49-F238E27FC236}">
                <a16:creationId xmlns:a16="http://schemas.microsoft.com/office/drawing/2014/main" id="{48242AF6-5E93-CD68-22BF-3EA669D05F7A}"/>
              </a:ext>
            </a:extLst>
          </p:cNvPr>
          <p:cNvSpPr txBox="1"/>
          <p:nvPr/>
        </p:nvSpPr>
        <p:spPr>
          <a:xfrm>
            <a:off x="7093285" y="3845497"/>
            <a:ext cx="5240537" cy="1569660"/>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身体や心に起こる</a:t>
            </a:r>
            <a:endParaRPr kumimoji="1"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　いろいろな反応</a:t>
            </a:r>
            <a:r>
              <a:rPr kumimoji="1" lang="ja-JP" altLang="en-US" sz="4800" dirty="0">
                <a:latin typeface="BIZ UDPゴシック" panose="020B0400000000000000" pitchFamily="50" charset="-128"/>
                <a:ea typeface="BIZ UDPゴシック" panose="020B0400000000000000" pitchFamily="50" charset="-128"/>
              </a:rPr>
              <a:t>　</a:t>
            </a:r>
          </a:p>
        </p:txBody>
      </p:sp>
      <p:sp>
        <p:nvSpPr>
          <p:cNvPr id="2" name="四角形: 角を丸くする 1">
            <a:extLst>
              <a:ext uri="{FF2B5EF4-FFF2-40B4-BE49-F238E27FC236}">
                <a16:creationId xmlns:a16="http://schemas.microsoft.com/office/drawing/2014/main" id="{AC27438F-638D-AA1C-0F48-4CD223103C4A}"/>
              </a:ext>
            </a:extLst>
          </p:cNvPr>
          <p:cNvSpPr/>
          <p:nvPr/>
        </p:nvSpPr>
        <p:spPr>
          <a:xfrm>
            <a:off x="1197437" y="5636851"/>
            <a:ext cx="137087"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ストレスを抱えている人のイラスト（女性） | かわいいフリー ...">
            <a:extLst>
              <a:ext uri="{FF2B5EF4-FFF2-40B4-BE49-F238E27FC236}">
                <a16:creationId xmlns:a16="http://schemas.microsoft.com/office/drawing/2014/main" id="{1173DBAB-5B2A-E5BD-FAA6-4BDCE206A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20" y="3888176"/>
            <a:ext cx="3339810" cy="250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267135" y="418951"/>
            <a:ext cx="3001143" cy="923330"/>
          </a:xfrm>
          <a:prstGeom prst="rect">
            <a:avLst/>
          </a:prstGeom>
          <a:noFill/>
        </p:spPr>
        <p:txBody>
          <a:bodyPr wrap="none" rtlCol="0">
            <a:spAutoFit/>
          </a:bodyPr>
          <a:lstStyle/>
          <a:p>
            <a:r>
              <a:rPr kumimoji="1" lang="ja-JP" altLang="en-US" sz="5400" dirty="0">
                <a:solidFill>
                  <a:srgbClr val="FF0000"/>
                </a:solidFill>
                <a:latin typeface="BIZ UDPゴシック" panose="020B0400000000000000" pitchFamily="50" charset="-128"/>
                <a:ea typeface="BIZ UDPゴシック" panose="020B0400000000000000" pitchFamily="50" charset="-128"/>
              </a:rPr>
              <a:t>ワーク１　</a:t>
            </a:r>
          </a:p>
        </p:txBody>
      </p:sp>
      <p:sp>
        <p:nvSpPr>
          <p:cNvPr id="2" name="テキスト ボックス 1">
            <a:extLst>
              <a:ext uri="{FF2B5EF4-FFF2-40B4-BE49-F238E27FC236}">
                <a16:creationId xmlns:a16="http://schemas.microsoft.com/office/drawing/2014/main" id="{349E0583-1A15-46D8-9947-D13665B15C74}"/>
              </a:ext>
            </a:extLst>
          </p:cNvPr>
          <p:cNvSpPr txBox="1"/>
          <p:nvPr/>
        </p:nvSpPr>
        <p:spPr>
          <a:xfrm>
            <a:off x="681537" y="2085321"/>
            <a:ext cx="11684609" cy="1938992"/>
          </a:xfrm>
          <a:prstGeom prst="rect">
            <a:avLst/>
          </a:prstGeom>
          <a:noFill/>
        </p:spPr>
        <p:txBody>
          <a:bodyPr wrap="none" rtlCol="0">
            <a:spAutoFit/>
          </a:bodyPr>
          <a:lstStyle/>
          <a:p>
            <a:r>
              <a:rPr lang="ja-JP" altLang="en-US" sz="6000" dirty="0">
                <a:latin typeface="BIZ UDPゴシック" panose="020B0400000000000000" pitchFamily="50" charset="-128"/>
                <a:ea typeface="BIZ UDPゴシック" panose="020B0400000000000000" pitchFamily="50" charset="-128"/>
              </a:rPr>
              <a:t>自分にとってのストレッサーと</a:t>
            </a:r>
            <a:endParaRPr lang="en-US" altLang="ja-JP" sz="6000" dirty="0">
              <a:latin typeface="BIZ UDPゴシック" panose="020B0400000000000000" pitchFamily="50" charset="-128"/>
              <a:ea typeface="BIZ UDPゴシック" panose="020B0400000000000000" pitchFamily="50" charset="-128"/>
            </a:endParaRPr>
          </a:p>
          <a:p>
            <a:r>
              <a:rPr lang="ja-JP" altLang="en-US" sz="6000" dirty="0">
                <a:latin typeface="BIZ UDPゴシック" panose="020B0400000000000000" pitchFamily="50" charset="-128"/>
                <a:ea typeface="BIZ UDPゴシック" panose="020B0400000000000000" pitchFamily="50" charset="-128"/>
              </a:rPr>
              <a:t>　　　</a:t>
            </a:r>
            <a:r>
              <a:rPr kumimoji="1" lang="ja-JP" altLang="en-US" sz="6000" dirty="0">
                <a:latin typeface="BIZ UDPゴシック" panose="020B0400000000000000" pitchFamily="50" charset="-128"/>
                <a:ea typeface="BIZ UDPゴシック" panose="020B0400000000000000" pitchFamily="50" charset="-128"/>
              </a:rPr>
              <a:t>ストレス反応を挙げてみよう　</a:t>
            </a:r>
          </a:p>
        </p:txBody>
      </p:sp>
      <p:pic>
        <p:nvPicPr>
          <p:cNvPr id="3074" name="Picture 2" descr="机で勉強をする生徒のイラスト（男子） | かわいいフリー素材集 ...">
            <a:extLst>
              <a:ext uri="{FF2B5EF4-FFF2-40B4-BE49-F238E27FC236}">
                <a16:creationId xmlns:a16="http://schemas.microsoft.com/office/drawing/2014/main" id="{EB8EC4D8-AAF7-E953-0018-25FA8DD0F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5" y="4120108"/>
            <a:ext cx="2481263" cy="23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0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154947-9203-4FFC-A6CE-994709F26F8D}"/>
              </a:ext>
            </a:extLst>
          </p:cNvPr>
          <p:cNvSpPr txBox="1"/>
          <p:nvPr/>
        </p:nvSpPr>
        <p:spPr>
          <a:xfrm>
            <a:off x="133320" y="283025"/>
            <a:ext cx="7285969" cy="830997"/>
          </a:xfrm>
          <a:prstGeom prst="rect">
            <a:avLst/>
          </a:prstGeom>
          <a:noFill/>
        </p:spPr>
        <p:txBody>
          <a:bodyPr wrap="none" rtlCol="0">
            <a:spAutoFit/>
          </a:bodyPr>
          <a:lstStyle/>
          <a:p>
            <a:r>
              <a:rPr kumimoji="1" lang="ja-JP" altLang="en-US" sz="4800" dirty="0">
                <a:latin typeface="BIZ UDPゴシック" panose="020B0400000000000000" pitchFamily="50" charset="-128"/>
                <a:ea typeface="BIZ UDPゴシック" panose="020B0400000000000000" pitchFamily="50" charset="-128"/>
              </a:rPr>
              <a:t>人は、ストレスを感じると　</a:t>
            </a:r>
          </a:p>
        </p:txBody>
      </p:sp>
      <p:sp>
        <p:nvSpPr>
          <p:cNvPr id="2" name="テキスト ボックス 1">
            <a:extLst>
              <a:ext uri="{FF2B5EF4-FFF2-40B4-BE49-F238E27FC236}">
                <a16:creationId xmlns:a16="http://schemas.microsoft.com/office/drawing/2014/main" id="{98F821EA-6BF1-0A93-BF42-24E7710E7158}"/>
              </a:ext>
            </a:extLst>
          </p:cNvPr>
          <p:cNvSpPr txBox="1"/>
          <p:nvPr/>
        </p:nvSpPr>
        <p:spPr>
          <a:xfrm>
            <a:off x="664918" y="1557331"/>
            <a:ext cx="8935459" cy="830997"/>
          </a:xfrm>
          <a:prstGeom prst="rect">
            <a:avLst/>
          </a:prstGeom>
          <a:noFill/>
        </p:spPr>
        <p:txBody>
          <a:bodyPr wrap="none" rtlCol="0">
            <a:spAutoFit/>
          </a:bodyPr>
          <a:lstStyle/>
          <a:p>
            <a:r>
              <a:rPr lang="ja-JP" altLang="en-US" sz="4800" dirty="0">
                <a:solidFill>
                  <a:srgbClr val="FF0000"/>
                </a:solidFill>
                <a:latin typeface="BIZ UDPゴシック" panose="020B0400000000000000" pitchFamily="50" charset="-128"/>
                <a:ea typeface="BIZ UDPゴシック" panose="020B0400000000000000" pitchFamily="50" charset="-128"/>
              </a:rPr>
              <a:t>身体</a:t>
            </a:r>
            <a:r>
              <a:rPr lang="ja-JP" altLang="en-US" sz="4800" dirty="0">
                <a:latin typeface="BIZ UDPゴシック" panose="020B0400000000000000" pitchFamily="50" charset="-128"/>
                <a:ea typeface="BIZ UDPゴシック" panose="020B0400000000000000" pitchFamily="50" charset="-128"/>
              </a:rPr>
              <a:t>：腹痛、頭痛、吐き気、だるさ</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22747E2-4FEA-6EF1-1A72-3EF6EDF6AFB8}"/>
              </a:ext>
            </a:extLst>
          </p:cNvPr>
          <p:cNvSpPr txBox="1"/>
          <p:nvPr/>
        </p:nvSpPr>
        <p:spPr>
          <a:xfrm>
            <a:off x="664918" y="3100145"/>
            <a:ext cx="10067180" cy="830997"/>
          </a:xfrm>
          <a:prstGeom prst="rect">
            <a:avLst/>
          </a:prstGeom>
          <a:noFill/>
        </p:spPr>
        <p:txBody>
          <a:bodyPr wrap="none" rtlCol="0">
            <a:spAutoFit/>
          </a:bodyPr>
          <a:lstStyle/>
          <a:p>
            <a:r>
              <a:rPr lang="ja-JP" altLang="en-US" sz="4800" dirty="0">
                <a:solidFill>
                  <a:srgbClr val="00B0F0"/>
                </a:solidFill>
                <a:latin typeface="BIZ UDPゴシック" panose="020B0400000000000000" pitchFamily="50" charset="-128"/>
                <a:ea typeface="BIZ UDPゴシック" panose="020B0400000000000000" pitchFamily="50" charset="-128"/>
              </a:rPr>
              <a:t>気持ち</a:t>
            </a:r>
            <a:r>
              <a:rPr lang="ja-JP" altLang="en-US" sz="4800" dirty="0">
                <a:latin typeface="BIZ UDPゴシック" panose="020B0400000000000000" pitchFamily="50" charset="-128"/>
                <a:ea typeface="BIZ UDPゴシック" panose="020B0400000000000000" pitchFamily="50" charset="-128"/>
              </a:rPr>
              <a:t>：不安、イライラ、元気がでない</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1028" name="Picture 4" descr="5段階の困る表情のイラスト（男性） | かわいいフリー素材集 ...">
            <a:extLst>
              <a:ext uri="{FF2B5EF4-FFF2-40B4-BE49-F238E27FC236}">
                <a16:creationId xmlns:a16="http://schemas.microsoft.com/office/drawing/2014/main" id="{7357488B-C68C-90F8-B403-49DF0DD67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575" y="3515643"/>
            <a:ext cx="16224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腹痛のイラスト（女性） | かわいいフリー素材集 いらすとや">
            <a:extLst>
              <a:ext uri="{FF2B5EF4-FFF2-40B4-BE49-F238E27FC236}">
                <a16:creationId xmlns:a16="http://schemas.microsoft.com/office/drawing/2014/main" id="{1EC35E3C-C7DC-3F02-0820-1801E1DE4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098" y="963179"/>
            <a:ext cx="2335213"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C04DD8B-6753-358E-9A5F-E16EBC6D48FD}"/>
              </a:ext>
            </a:extLst>
          </p:cNvPr>
          <p:cNvSpPr txBox="1"/>
          <p:nvPr/>
        </p:nvSpPr>
        <p:spPr>
          <a:xfrm>
            <a:off x="1248835" y="4535382"/>
            <a:ext cx="9132628" cy="1754326"/>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身体や心の変化は</a:t>
            </a:r>
            <a:endParaRPr lang="en-US" altLang="ja-JP" sz="5400" dirty="0">
              <a:latin typeface="BIZ UDPゴシック" panose="020B0400000000000000" pitchFamily="50" charset="-128"/>
              <a:ea typeface="BIZ UDPゴシック" panose="020B0400000000000000" pitchFamily="50" charset="-128"/>
            </a:endParaRPr>
          </a:p>
          <a:p>
            <a:r>
              <a:rPr kumimoji="1" lang="ja-JP" altLang="en-US" sz="5400" dirty="0">
                <a:latin typeface="BIZ UDPゴシック" panose="020B0400000000000000" pitchFamily="50" charset="-128"/>
                <a:ea typeface="BIZ UDPゴシック" panose="020B0400000000000000" pitchFamily="50" charset="-128"/>
              </a:rPr>
              <a:t>ストレスが溜まっている</a:t>
            </a:r>
            <a:r>
              <a:rPr kumimoji="1" lang="ja-JP" altLang="en-US" sz="5400" dirty="0">
                <a:highlight>
                  <a:srgbClr val="FFFF00"/>
                </a:highlight>
                <a:latin typeface="BIZ UDPゴシック" panose="020B0400000000000000" pitchFamily="50" charset="-128"/>
                <a:ea typeface="BIZ UDPゴシック" panose="020B0400000000000000" pitchFamily="50" charset="-128"/>
              </a:rPr>
              <a:t>サイン</a:t>
            </a:r>
          </a:p>
        </p:txBody>
      </p:sp>
    </p:spTree>
    <p:extLst>
      <p:ext uri="{BB962C8B-B14F-4D97-AF65-F5344CB8AC3E}">
        <p14:creationId xmlns:p14="http://schemas.microsoft.com/office/powerpoint/2010/main" val="15271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7" name="テキスト ボックス 25"/>
          <p:cNvSpPr txBox="1">
            <a:spLocks noChangeArrowheads="1"/>
          </p:cNvSpPr>
          <p:nvPr/>
        </p:nvSpPr>
        <p:spPr bwMode="auto">
          <a:xfrm>
            <a:off x="1238838" y="5301463"/>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000" dirty="0">
                <a:solidFill>
                  <a:srgbClr val="FF0000"/>
                </a:solidFill>
                <a:latin typeface="Meiryo UI" panose="020B0604030504040204" pitchFamily="50" charset="-128"/>
                <a:ea typeface="Meiryo UI" panose="020B0604030504040204" pitchFamily="50" charset="-128"/>
              </a:rPr>
              <a:t>低ストレス</a:t>
            </a:r>
            <a:r>
              <a:rPr lang="ja-JP" altLang="en-US" sz="2000" dirty="0">
                <a:latin typeface="Meiryo UI" panose="020B0604030504040204" pitchFamily="50" charset="-128"/>
                <a:ea typeface="Meiryo UI" panose="020B0604030504040204" pitchFamily="50" charset="-128"/>
              </a:rPr>
              <a:t>　</a:t>
            </a:r>
          </a:p>
        </p:txBody>
      </p:sp>
      <p:grpSp>
        <p:nvGrpSpPr>
          <p:cNvPr id="11" name="グループ化 10">
            <a:extLst>
              <a:ext uri="{FF2B5EF4-FFF2-40B4-BE49-F238E27FC236}">
                <a16:creationId xmlns:a16="http://schemas.microsoft.com/office/drawing/2014/main" id="{895DAB16-C9DC-7347-2BC1-BF4AFD437300}"/>
              </a:ext>
            </a:extLst>
          </p:cNvPr>
          <p:cNvGrpSpPr/>
          <p:nvPr/>
        </p:nvGrpSpPr>
        <p:grpSpPr>
          <a:xfrm>
            <a:off x="673853" y="1344297"/>
            <a:ext cx="11065287" cy="3877976"/>
            <a:chOff x="2660886" y="2166456"/>
            <a:chExt cx="6964128" cy="2879611"/>
          </a:xfrm>
        </p:grpSpPr>
        <p:cxnSp>
          <p:nvCxnSpPr>
            <p:cNvPr id="3" name="直線コネクタ 2"/>
            <p:cNvCxnSpPr/>
            <p:nvPr/>
          </p:nvCxnSpPr>
          <p:spPr>
            <a:xfrm flipV="1">
              <a:off x="2782889" y="4973042"/>
              <a:ext cx="6842125" cy="7302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5" name="フリーフォーム 4"/>
            <p:cNvSpPr/>
            <p:nvPr/>
          </p:nvSpPr>
          <p:spPr>
            <a:xfrm>
              <a:off x="2782889" y="2166456"/>
              <a:ext cx="6840537" cy="2874963"/>
            </a:xfrm>
            <a:custGeom>
              <a:avLst/>
              <a:gdLst>
                <a:gd name="connsiteX0" fmla="*/ 0 w 6839338"/>
                <a:gd name="connsiteY0" fmla="*/ 2875893 h 2875893"/>
                <a:gd name="connsiteX1" fmla="*/ 1558212 w 6839338"/>
                <a:gd name="connsiteY1" fmla="*/ 2316057 h 2875893"/>
                <a:gd name="connsiteX2" fmla="*/ 2547257 w 6839338"/>
                <a:gd name="connsiteY2" fmla="*/ 1420318 h 2875893"/>
                <a:gd name="connsiteX3" fmla="*/ 3470987 w 6839338"/>
                <a:gd name="connsiteY3" fmla="*/ 207338 h 2875893"/>
                <a:gd name="connsiteX4" fmla="*/ 4544008 w 6839338"/>
                <a:gd name="connsiteY4" fmla="*/ 142024 h 2875893"/>
                <a:gd name="connsiteX5" fmla="*/ 5579706 w 6839338"/>
                <a:gd name="connsiteY5" fmla="*/ 1644253 h 2875893"/>
                <a:gd name="connsiteX6" fmla="*/ 6839338 w 6839338"/>
                <a:gd name="connsiteY6" fmla="*/ 2801249 h 28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9338" h="2875893">
                  <a:moveTo>
                    <a:pt x="0" y="2875893"/>
                  </a:moveTo>
                  <a:cubicBezTo>
                    <a:pt x="566834" y="2717273"/>
                    <a:pt x="1133669" y="2558653"/>
                    <a:pt x="1558212" y="2316057"/>
                  </a:cubicBezTo>
                  <a:cubicBezTo>
                    <a:pt x="1982755" y="2073461"/>
                    <a:pt x="2228461" y="1771771"/>
                    <a:pt x="2547257" y="1420318"/>
                  </a:cubicBezTo>
                  <a:cubicBezTo>
                    <a:pt x="2866053" y="1068865"/>
                    <a:pt x="3138195" y="420387"/>
                    <a:pt x="3470987" y="207338"/>
                  </a:cubicBezTo>
                  <a:cubicBezTo>
                    <a:pt x="3803779" y="-5711"/>
                    <a:pt x="4192555" y="-97462"/>
                    <a:pt x="4544008" y="142024"/>
                  </a:cubicBezTo>
                  <a:cubicBezTo>
                    <a:pt x="4895461" y="381510"/>
                    <a:pt x="5197151" y="1201049"/>
                    <a:pt x="5579706" y="1644253"/>
                  </a:cubicBezTo>
                  <a:cubicBezTo>
                    <a:pt x="5962261" y="2087457"/>
                    <a:pt x="6400799" y="2444353"/>
                    <a:pt x="6839338" y="280124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コネクタ 8"/>
            <p:cNvCxnSpPr>
              <a:stCxn id="5" idx="2"/>
            </p:cNvCxnSpPr>
            <p:nvPr/>
          </p:nvCxnSpPr>
          <p:spPr>
            <a:xfrm>
              <a:off x="5330825" y="3585680"/>
              <a:ext cx="0" cy="1455738"/>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5" idx="4"/>
            </p:cNvCxnSpPr>
            <p:nvPr/>
          </p:nvCxnSpPr>
          <p:spPr>
            <a:xfrm>
              <a:off x="7327900" y="2307744"/>
              <a:ext cx="63500" cy="2693987"/>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5" idx="5"/>
            </p:cNvCxnSpPr>
            <p:nvPr/>
          </p:nvCxnSpPr>
          <p:spPr>
            <a:xfrm>
              <a:off x="8362951" y="3809518"/>
              <a:ext cx="36513" cy="1192212"/>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円形吹き出し 16"/>
            <p:cNvSpPr/>
            <p:nvPr/>
          </p:nvSpPr>
          <p:spPr>
            <a:xfrm>
              <a:off x="2660886" y="2425536"/>
              <a:ext cx="2159000" cy="1597000"/>
            </a:xfrm>
            <a:prstGeom prst="wedgeEllipseCallout">
              <a:avLst>
                <a:gd name="adj1" fmla="val 36928"/>
                <a:gd name="adj2" fmla="val 69064"/>
              </a:avLst>
            </a:pr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76" name="テキスト ボックス 24"/>
            <p:cNvSpPr txBox="1">
              <a:spLocks noChangeArrowheads="1"/>
            </p:cNvSpPr>
            <p:nvPr/>
          </p:nvSpPr>
          <p:spPr bwMode="auto">
            <a:xfrm>
              <a:off x="2881971" y="2719632"/>
              <a:ext cx="1912880" cy="102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800" dirty="0">
                  <a:latin typeface="BIZ UDPゴシック" panose="020B0400000000000000" pitchFamily="50" charset="-128"/>
                  <a:ea typeface="BIZ UDPゴシック" panose="020B0400000000000000" pitchFamily="50" charset="-128"/>
                </a:rPr>
                <a:t>刺激が何もなくて</a:t>
              </a:r>
              <a:endParaRPr lang="en-US" altLang="ja-JP" sz="2800" dirty="0">
                <a:latin typeface="BIZ UDPゴシック" panose="020B0400000000000000" pitchFamily="50" charset="-128"/>
                <a:ea typeface="BIZ UDPゴシック" panose="020B0400000000000000" pitchFamily="50" charset="-128"/>
              </a:endParaRPr>
            </a:p>
            <a:p>
              <a:pPr eaLnBrk="1" hangingPunct="1">
                <a:spcBef>
                  <a:spcPct val="0"/>
                </a:spcBef>
                <a:buClrTx/>
                <a:buSzTx/>
                <a:buFontTx/>
                <a:buNone/>
              </a:pPr>
              <a:r>
                <a:rPr lang="ja-JP" altLang="en-US" sz="2800" dirty="0">
                  <a:latin typeface="BIZ UDPゴシック" panose="020B0400000000000000" pitchFamily="50" charset="-128"/>
                  <a:ea typeface="BIZ UDPゴシック" panose="020B0400000000000000" pitchFamily="50" charset="-128"/>
                </a:rPr>
                <a:t>ひまだなー</a:t>
              </a:r>
              <a:endParaRPr lang="en-US" altLang="ja-JP" sz="2800" dirty="0">
                <a:latin typeface="BIZ UDPゴシック" panose="020B0400000000000000" pitchFamily="50" charset="-128"/>
                <a:ea typeface="BIZ UDPゴシック" panose="020B0400000000000000" pitchFamily="50" charset="-128"/>
              </a:endParaRPr>
            </a:p>
            <a:p>
              <a:pPr eaLnBrk="1" hangingPunct="1">
                <a:spcBef>
                  <a:spcPct val="0"/>
                </a:spcBef>
                <a:buClrTx/>
                <a:buSzTx/>
                <a:buFontTx/>
                <a:buNone/>
              </a:pPr>
              <a:r>
                <a:rPr lang="ja-JP" altLang="en-US" sz="2800" dirty="0">
                  <a:latin typeface="BIZ UDPゴシック" panose="020B0400000000000000" pitchFamily="50" charset="-128"/>
                  <a:ea typeface="BIZ UDPゴシック" panose="020B0400000000000000" pitchFamily="50" charset="-128"/>
                </a:rPr>
                <a:t>ヤル気がでない</a:t>
              </a:r>
              <a:endParaRPr lang="en-US" altLang="ja-JP" sz="2800"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100" y="2716406"/>
              <a:ext cx="1449061" cy="186744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890" y="4198292"/>
              <a:ext cx="685801" cy="679800"/>
            </a:xfrm>
            <a:prstGeom prst="rect">
              <a:avLst/>
            </a:prstGeom>
          </p:spPr>
        </p:pic>
      </p:grpSp>
      <p:pic>
        <p:nvPicPr>
          <p:cNvPr id="1028" name="Picture 4">
            <a:extLst>
              <a:ext uri="{FF2B5EF4-FFF2-40B4-BE49-F238E27FC236}">
                <a16:creationId xmlns:a16="http://schemas.microsoft.com/office/drawing/2014/main" id="{0BAA2081-5FCA-3DAE-92E7-AC7D7FBF0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3100" y="4139791"/>
            <a:ext cx="1110080" cy="94420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25">
            <a:extLst>
              <a:ext uri="{FF2B5EF4-FFF2-40B4-BE49-F238E27FC236}">
                <a16:creationId xmlns:a16="http://schemas.microsoft.com/office/drawing/2014/main" id="{B26BBDCF-9BAA-A773-61F0-1588B7592B62}"/>
              </a:ext>
            </a:extLst>
          </p:cNvPr>
          <p:cNvSpPr txBox="1">
            <a:spLocks noChangeArrowheads="1"/>
          </p:cNvSpPr>
          <p:nvPr/>
        </p:nvSpPr>
        <p:spPr bwMode="auto">
          <a:xfrm>
            <a:off x="10502070" y="5255043"/>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kumimoji="1" sz="2900">
                <a:solidFill>
                  <a:schemeClr val="tx1"/>
                </a:solidFill>
                <a:latin typeface="HGS創英角ﾎﾟｯﾌﾟ体" pitchFamily="50" charset="-128"/>
                <a:ea typeface="HGS創英角ﾎﾟｯﾌﾟ体" pitchFamily="50" charset="-128"/>
              </a:defRPr>
            </a:lvl1pPr>
            <a:lvl2pPr marL="742950" indent="-285750" eaLnBrk="0" hangingPunct="0">
              <a:spcBef>
                <a:spcPts val="550"/>
              </a:spcBef>
              <a:buClr>
                <a:schemeClr val="accent1"/>
              </a:buClr>
              <a:buSzPct val="70000"/>
              <a:buFont typeface="Wingdings 2" pitchFamily="18" charset="2"/>
              <a:buChar char=""/>
              <a:defRPr kumimoji="1" sz="2600">
                <a:solidFill>
                  <a:schemeClr val="tx1"/>
                </a:solidFill>
                <a:latin typeface="HGS創英角ﾎﾟｯﾌﾟ体" pitchFamily="50" charset="-128"/>
                <a:ea typeface="HGS創英角ﾎﾟｯﾌﾟ体" pitchFamily="50" charset="-128"/>
              </a:defRPr>
            </a:lvl2pPr>
            <a:lvl3pPr marL="1143000" indent="-228600" eaLnBrk="0" hangingPunct="0">
              <a:spcBef>
                <a:spcPts val="500"/>
              </a:spcBef>
              <a:buClr>
                <a:schemeClr val="accent2"/>
              </a:buClr>
              <a:buSzPct val="75000"/>
              <a:buFont typeface="Wingdings" pitchFamily="2" charset="2"/>
              <a:buChar char=""/>
              <a:defRPr kumimoji="1" sz="2300">
                <a:solidFill>
                  <a:schemeClr val="tx1"/>
                </a:solidFill>
                <a:latin typeface="HGS創英角ﾎﾟｯﾌﾟ体" pitchFamily="50" charset="-128"/>
                <a:ea typeface="HGS創英角ﾎﾟｯﾌﾟ体" pitchFamily="50" charset="-128"/>
              </a:defRPr>
            </a:lvl3pPr>
            <a:lvl4pPr marL="1600200" indent="-228600" eaLnBrk="0" hangingPunct="0">
              <a:spcBef>
                <a:spcPts val="400"/>
              </a:spcBef>
              <a:buClr>
                <a:srgbClr val="8CADAE"/>
              </a:buClr>
              <a:buSzPct val="7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4pPr>
            <a:lvl5pPr marL="2057400" indent="-228600" eaLnBrk="0" hangingPunct="0">
              <a:spcBef>
                <a:spcPts val="400"/>
              </a:spcBef>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5pPr>
            <a:lvl6pPr marL="25146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6pPr>
            <a:lvl7pPr marL="29718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7pPr>
            <a:lvl8pPr marL="34290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8pPr>
            <a:lvl9pPr marL="3886200" indent="-228600" eaLnBrk="0" fontAlgn="base" hangingPunct="0">
              <a:spcBef>
                <a:spcPts val="400"/>
              </a:spcBef>
              <a:spcAft>
                <a:spcPct val="0"/>
              </a:spcAft>
              <a:buClr>
                <a:srgbClr val="8C7B70"/>
              </a:buClr>
              <a:buSzPct val="65000"/>
              <a:buFont typeface="Wingdings" pitchFamily="2" charset="2"/>
              <a:buChar char=""/>
              <a:defRPr kumimoji="1" sz="2000">
                <a:solidFill>
                  <a:schemeClr val="tx1"/>
                </a:solidFill>
                <a:latin typeface="HGS創英角ﾎﾟｯﾌﾟ体" pitchFamily="50" charset="-128"/>
                <a:ea typeface="HGS創英角ﾎﾟｯﾌﾟ体" pitchFamily="50" charset="-128"/>
              </a:defRPr>
            </a:lvl9pPr>
          </a:lstStyle>
          <a:p>
            <a:pPr eaLnBrk="1" hangingPunct="1">
              <a:spcBef>
                <a:spcPct val="0"/>
              </a:spcBef>
              <a:buClrTx/>
              <a:buSzTx/>
              <a:buFontTx/>
              <a:buNone/>
            </a:pPr>
            <a:r>
              <a:rPr lang="ja-JP" altLang="en-US" sz="2000" dirty="0">
                <a:solidFill>
                  <a:srgbClr val="FF0000"/>
                </a:solidFill>
                <a:latin typeface="Meiryo UI" panose="020B0604030504040204" pitchFamily="50" charset="-128"/>
                <a:ea typeface="Meiryo UI" panose="020B0604030504040204" pitchFamily="50" charset="-128"/>
              </a:rPr>
              <a:t>高ストレス</a:t>
            </a:r>
            <a:r>
              <a:rPr lang="ja-JP" altLang="en-US" sz="2000" dirty="0">
                <a:latin typeface="Meiryo UI" panose="020B0604030504040204" pitchFamily="50" charset="-128"/>
                <a:ea typeface="Meiryo UI" panose="020B0604030504040204" pitchFamily="50" charset="-128"/>
              </a:rPr>
              <a:t>　</a:t>
            </a:r>
          </a:p>
        </p:txBody>
      </p:sp>
      <p:pic>
        <p:nvPicPr>
          <p:cNvPr id="18" name="図 17">
            <a:extLst>
              <a:ext uri="{FF2B5EF4-FFF2-40B4-BE49-F238E27FC236}">
                <a16:creationId xmlns:a16="http://schemas.microsoft.com/office/drawing/2014/main" id="{75C3EEB4-CC58-16A7-647B-CBD262B30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8916" y="3677447"/>
            <a:ext cx="929697" cy="1312292"/>
          </a:xfrm>
          <a:prstGeom prst="rect">
            <a:avLst/>
          </a:prstGeom>
        </p:spPr>
      </p:pic>
      <p:sp>
        <p:nvSpPr>
          <p:cNvPr id="6" name="テキスト ボックス 5">
            <a:extLst>
              <a:ext uri="{FF2B5EF4-FFF2-40B4-BE49-F238E27FC236}">
                <a16:creationId xmlns:a16="http://schemas.microsoft.com/office/drawing/2014/main" id="{57252C9C-81DF-5E4A-B8B6-065B8C42496E}"/>
              </a:ext>
            </a:extLst>
          </p:cNvPr>
          <p:cNvSpPr txBox="1"/>
          <p:nvPr/>
        </p:nvSpPr>
        <p:spPr>
          <a:xfrm>
            <a:off x="401114" y="178973"/>
            <a:ext cx="8159606" cy="769441"/>
          </a:xfrm>
          <a:prstGeom prst="rect">
            <a:avLst/>
          </a:prstGeom>
          <a:noFill/>
        </p:spPr>
        <p:txBody>
          <a:bodyPr wrap="none" rtlCol="0">
            <a:spAutoFit/>
          </a:bodyPr>
          <a:lstStyle/>
          <a:p>
            <a:r>
              <a:rPr kumimoji="1" lang="ja-JP" altLang="en-US" sz="4400" dirty="0">
                <a:latin typeface="BIZ UDPゴシック" panose="020B0400000000000000" pitchFamily="50" charset="-128"/>
                <a:ea typeface="BIZ UDPゴシック" panose="020B0400000000000000" pitchFamily="50" charset="-128"/>
              </a:rPr>
              <a:t>ストレスがない</a:t>
            </a:r>
            <a:r>
              <a:rPr lang="ja-JP" altLang="en-US" sz="4400" dirty="0">
                <a:latin typeface="BIZ UDPゴシック" panose="020B0400000000000000" pitchFamily="50" charset="-128"/>
                <a:ea typeface="BIZ UDPゴシック" panose="020B0400000000000000" pitchFamily="50" charset="-128"/>
              </a:rPr>
              <a:t>生活</a:t>
            </a:r>
            <a:r>
              <a:rPr kumimoji="1" lang="ja-JP" altLang="en-US" sz="4400" dirty="0">
                <a:latin typeface="BIZ UDPゴシック" panose="020B0400000000000000" pitchFamily="50" charset="-128"/>
                <a:ea typeface="BIZ UDPゴシック" panose="020B0400000000000000" pitchFamily="50" charset="-128"/>
              </a:rPr>
              <a:t>が最高！？　</a:t>
            </a:r>
          </a:p>
        </p:txBody>
      </p:sp>
      <p:sp>
        <p:nvSpPr>
          <p:cNvPr id="10" name="テキスト ボックス 9">
            <a:extLst>
              <a:ext uri="{FF2B5EF4-FFF2-40B4-BE49-F238E27FC236}">
                <a16:creationId xmlns:a16="http://schemas.microsoft.com/office/drawing/2014/main" id="{7808C722-2691-9876-4677-8ABBF1056A7F}"/>
              </a:ext>
            </a:extLst>
          </p:cNvPr>
          <p:cNvSpPr txBox="1"/>
          <p:nvPr/>
        </p:nvSpPr>
        <p:spPr>
          <a:xfrm>
            <a:off x="401114" y="5687923"/>
            <a:ext cx="12037270" cy="830997"/>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ストレスがあるから、</a:t>
            </a:r>
            <a:r>
              <a:rPr lang="ja-JP" altLang="en-US" sz="4800" dirty="0">
                <a:solidFill>
                  <a:srgbClr val="FF0000"/>
                </a:solidFill>
                <a:latin typeface="BIZ UDPゴシック" panose="020B0400000000000000" pitchFamily="50" charset="-128"/>
                <a:ea typeface="BIZ UDPゴシック" panose="020B0400000000000000" pitchFamily="50" charset="-128"/>
              </a:rPr>
              <a:t>楽しさ</a:t>
            </a:r>
            <a:r>
              <a:rPr lang="ja-JP" altLang="en-US" sz="4800" dirty="0">
                <a:latin typeface="BIZ UDPゴシック" panose="020B0400000000000000" pitchFamily="50" charset="-128"/>
                <a:ea typeface="BIZ UDPゴシック" panose="020B0400000000000000" pitchFamily="50" charset="-128"/>
              </a:rPr>
              <a:t>や</a:t>
            </a:r>
            <a:r>
              <a:rPr lang="ja-JP" altLang="en-US" sz="4800" dirty="0">
                <a:solidFill>
                  <a:srgbClr val="FF00FF"/>
                </a:solidFill>
                <a:latin typeface="BIZ UDPゴシック" panose="020B0400000000000000" pitchFamily="50" charset="-128"/>
                <a:ea typeface="BIZ UDPゴシック" panose="020B0400000000000000" pitchFamily="50" charset="-128"/>
              </a:rPr>
              <a:t>喜び</a:t>
            </a:r>
            <a:r>
              <a:rPr lang="ja-JP" altLang="en-US" sz="4800" dirty="0">
                <a:latin typeface="BIZ UDPゴシック" panose="020B0400000000000000" pitchFamily="50" charset="-128"/>
                <a:ea typeface="BIZ UDPゴシック" panose="020B0400000000000000" pitchFamily="50" charset="-128"/>
              </a:rPr>
              <a:t>を感じる</a:t>
            </a:r>
            <a:r>
              <a:rPr kumimoji="1" lang="ja-JP" altLang="en-US" sz="4800" dirty="0">
                <a:latin typeface="BIZ UDPゴシック" panose="020B0400000000000000" pitchFamily="50" charset="-128"/>
                <a:ea typeface="BIZ UDPゴシック" panose="020B0400000000000000" pitchFamily="50"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38C93833-1638-4CF4-B424-05888DF2DEB9}"/>
              </a:ext>
            </a:extLst>
          </p:cNvPr>
          <p:cNvSpPr txBox="1"/>
          <p:nvPr/>
        </p:nvSpPr>
        <p:spPr>
          <a:xfrm>
            <a:off x="1314621" y="516859"/>
            <a:ext cx="7587333" cy="166199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ストレスとは毎日渡される</a:t>
            </a:r>
            <a:endParaRPr lang="en-US" altLang="ja-JP" sz="4800" dirty="0">
              <a:latin typeface="BIZ UDPゴシック" panose="020B0400000000000000" pitchFamily="50" charset="-128"/>
              <a:ea typeface="BIZ UDPゴシック" panose="020B0400000000000000" pitchFamily="50" charset="-128"/>
            </a:endParaRPr>
          </a:p>
          <a:p>
            <a:r>
              <a:rPr lang="ja-JP" altLang="en-US" sz="5400" dirty="0">
                <a:solidFill>
                  <a:srgbClr val="FF0000"/>
                </a:solidFill>
                <a:latin typeface="BIZ UDPゴシック" panose="020B0400000000000000" pitchFamily="50" charset="-128"/>
                <a:ea typeface="BIZ UDPゴシック" panose="020B0400000000000000" pitchFamily="50" charset="-128"/>
              </a:rPr>
              <a:t>荷物</a:t>
            </a:r>
            <a:r>
              <a:rPr lang="ja-JP" altLang="en-US" sz="4400" dirty="0">
                <a:latin typeface="BIZ UDPゴシック" panose="020B0400000000000000" pitchFamily="50" charset="-128"/>
                <a:ea typeface="BIZ UDPゴシック" panose="020B0400000000000000" pitchFamily="50" charset="-128"/>
              </a:rPr>
              <a:t>のようなイメージです。</a:t>
            </a:r>
            <a:r>
              <a:rPr kumimoji="1" lang="ja-JP" altLang="en-US" sz="4400" dirty="0">
                <a:latin typeface="BIZ UDPゴシック" panose="020B0400000000000000" pitchFamily="50" charset="-128"/>
                <a:ea typeface="BIZ UDPゴシック" panose="020B0400000000000000" pitchFamily="50" charset="-128"/>
              </a:rPr>
              <a:t>　</a:t>
            </a:r>
            <a:endParaRPr kumimoji="1" lang="ja-JP" altLang="en-US" sz="4800" dirty="0">
              <a:latin typeface="BIZ UDPゴシック" panose="020B0400000000000000" pitchFamily="50" charset="-128"/>
              <a:ea typeface="BIZ UDPゴシック" panose="020B0400000000000000" pitchFamily="50" charset="-128"/>
            </a:endParaRPr>
          </a:p>
        </p:txBody>
      </p:sp>
      <p:pic>
        <p:nvPicPr>
          <p:cNvPr id="1026" name="Picture 2" descr="荷物の受け渡しのイラスト | かわいいフリー素材集 いらすとや">
            <a:extLst>
              <a:ext uri="{FF2B5EF4-FFF2-40B4-BE49-F238E27FC236}">
                <a16:creationId xmlns:a16="http://schemas.microsoft.com/office/drawing/2014/main" id="{08432FDB-5E19-D2C9-3677-C8EFA0FCCF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6776" y="265378"/>
            <a:ext cx="2934205" cy="2917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学期末に沢山の荷物を持ち帰る小学生のイラスト（女の子 ...">
            <a:extLst>
              <a:ext uri="{FF2B5EF4-FFF2-40B4-BE49-F238E27FC236}">
                <a16:creationId xmlns:a16="http://schemas.microsoft.com/office/drawing/2014/main" id="{D67AFF9A-CF07-CECB-D0D2-6850397236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 y="3260282"/>
            <a:ext cx="2917115" cy="283414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B26260F-FB26-BB6B-0D74-CB08E932E18A}"/>
              </a:ext>
            </a:extLst>
          </p:cNvPr>
          <p:cNvSpPr txBox="1"/>
          <p:nvPr/>
        </p:nvSpPr>
        <p:spPr>
          <a:xfrm>
            <a:off x="2950845" y="3977146"/>
            <a:ext cx="9002786" cy="1754326"/>
          </a:xfrm>
          <a:prstGeom prst="rect">
            <a:avLst/>
          </a:prstGeom>
          <a:noFill/>
        </p:spPr>
        <p:txBody>
          <a:bodyPr wrap="none" rtlCol="0">
            <a:spAutoFit/>
          </a:bodyPr>
          <a:lstStyle/>
          <a:p>
            <a:r>
              <a:rPr lang="ja-JP" altLang="en-US" sz="5400" dirty="0">
                <a:latin typeface="BIZ UDPゴシック" panose="020B0400000000000000" pitchFamily="50" charset="-128"/>
                <a:ea typeface="BIZ UDPゴシック" panose="020B0400000000000000" pitchFamily="50" charset="-128"/>
              </a:rPr>
              <a:t>大きな荷物 </a:t>
            </a:r>
            <a:r>
              <a:rPr lang="en-US" altLang="ja-JP" sz="5400" dirty="0">
                <a:latin typeface="BIZ UDPゴシック" panose="020B0400000000000000" pitchFamily="50" charset="-128"/>
                <a:ea typeface="BIZ UDPゴシック" panose="020B0400000000000000" pitchFamily="50" charset="-128"/>
              </a:rPr>
              <a:t>or </a:t>
            </a:r>
            <a:r>
              <a:rPr lang="ja-JP" altLang="en-US" sz="5400" dirty="0">
                <a:latin typeface="BIZ UDPゴシック" panose="020B0400000000000000" pitchFamily="50" charset="-128"/>
                <a:ea typeface="BIZ UDPゴシック" panose="020B0400000000000000" pitchFamily="50" charset="-128"/>
              </a:rPr>
              <a:t>大量の荷物を</a:t>
            </a:r>
            <a:endParaRPr lang="en-US" altLang="ja-JP" sz="54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  同時に抱えると</a:t>
            </a:r>
            <a:r>
              <a:rPr kumimoji="1" lang="ja-JP" altLang="en-US" sz="5400" dirty="0">
                <a:solidFill>
                  <a:srgbClr val="7030A0"/>
                </a:solidFill>
                <a:latin typeface="BIZ UDPゴシック" panose="020B0400000000000000" pitchFamily="50" charset="-128"/>
                <a:ea typeface="BIZ UDPゴシック" panose="020B0400000000000000" pitchFamily="50" charset="-128"/>
              </a:rPr>
              <a:t>苦しくなる</a:t>
            </a:r>
            <a:r>
              <a:rPr kumimoji="1" lang="ja-JP" altLang="en-US" sz="4000" dirty="0">
                <a:solidFill>
                  <a:srgbClr val="7030A0"/>
                </a:solidFill>
                <a:latin typeface="BIZ UDPゴシック" panose="020B0400000000000000" pitchFamily="50" charset="-128"/>
                <a:ea typeface="BIZ UDPゴシック" panose="020B0400000000000000" pitchFamily="50" charset="-128"/>
              </a:rPr>
              <a:t>　</a:t>
            </a:r>
            <a:endParaRPr kumimoji="1" lang="ja-JP" altLang="en-US" sz="5400" dirty="0">
              <a:solidFill>
                <a:srgbClr val="7030A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5719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2ページ目 | 水槽 背景イラスト／無料イラスト/フリー素材なら ...">
            <a:extLst>
              <a:ext uri="{FF2B5EF4-FFF2-40B4-BE49-F238E27FC236}">
                <a16:creationId xmlns:a16="http://schemas.microsoft.com/office/drawing/2014/main" id="{36AE4D23-3850-B14E-3083-903EFDF3DC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85" t="8189" r="14058" b="6897"/>
          <a:stretch/>
        </p:blipFill>
        <p:spPr bwMode="auto">
          <a:xfrm>
            <a:off x="6545846" y="2476383"/>
            <a:ext cx="5246642" cy="386886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93170C3-BB2C-7E38-0A1B-616FD48F2C4E}"/>
              </a:ext>
            </a:extLst>
          </p:cNvPr>
          <p:cNvSpPr txBox="1"/>
          <p:nvPr/>
        </p:nvSpPr>
        <p:spPr>
          <a:xfrm>
            <a:off x="1233229" y="430353"/>
            <a:ext cx="8770350" cy="1569660"/>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普段、生活しているだけで</a:t>
            </a:r>
            <a:endParaRPr lang="en-US" altLang="ja-JP" sz="4800" dirty="0">
              <a:latin typeface="BIZ UDPゴシック" panose="020B0400000000000000" pitchFamily="50" charset="-128"/>
              <a:ea typeface="BIZ UDPゴシック" panose="020B0400000000000000" pitchFamily="50" charset="-128"/>
            </a:endParaRPr>
          </a:p>
          <a:p>
            <a:r>
              <a:rPr kumimoji="1" lang="ja-JP" altLang="en-US" sz="4800" dirty="0">
                <a:latin typeface="BIZ UDPゴシック" panose="020B0400000000000000" pitchFamily="50" charset="-128"/>
                <a:ea typeface="BIZ UDPゴシック" panose="020B0400000000000000" pitchFamily="50" charset="-128"/>
              </a:rPr>
              <a:t>様々なストレスがかかっている　</a:t>
            </a:r>
          </a:p>
        </p:txBody>
      </p:sp>
      <p:pic>
        <p:nvPicPr>
          <p:cNvPr id="3074" name="Picture 2" descr="蛇口から出る水の無料(フリー)イラスト | かわいい手描きの無料 ...">
            <a:extLst>
              <a:ext uri="{FF2B5EF4-FFF2-40B4-BE49-F238E27FC236}">
                <a16:creationId xmlns:a16="http://schemas.microsoft.com/office/drawing/2014/main" id="{E0B1C5C3-C2BE-2A30-6461-9FCCEE4F2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27185">
            <a:off x="8812305" y="441395"/>
            <a:ext cx="3334871" cy="238461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897B2325-E3AE-B3F4-47E8-B6F622E829B9}"/>
              </a:ext>
            </a:extLst>
          </p:cNvPr>
          <p:cNvSpPr txBox="1"/>
          <p:nvPr/>
        </p:nvSpPr>
        <p:spPr>
          <a:xfrm>
            <a:off x="533983" y="3446469"/>
            <a:ext cx="6567824" cy="1661993"/>
          </a:xfrm>
          <a:prstGeom prst="rect">
            <a:avLst/>
          </a:prstGeom>
          <a:noFill/>
        </p:spPr>
        <p:txBody>
          <a:bodyPr wrap="none" rtlCol="0">
            <a:spAutoFit/>
          </a:bodyPr>
          <a:lstStyle/>
          <a:p>
            <a:r>
              <a:rPr lang="ja-JP" altLang="en-US" sz="4800" dirty="0">
                <a:latin typeface="BIZ UDPゴシック" panose="020B0400000000000000" pitchFamily="50" charset="-128"/>
                <a:ea typeface="BIZ UDPゴシック" panose="020B0400000000000000" pitchFamily="50" charset="-128"/>
              </a:rPr>
              <a:t>それぞれ</a:t>
            </a:r>
            <a:r>
              <a:rPr lang="ja-JP" altLang="en-US" sz="5400" dirty="0">
                <a:solidFill>
                  <a:srgbClr val="FF0000"/>
                </a:solidFill>
                <a:latin typeface="BIZ UDPゴシック" panose="020B0400000000000000" pitchFamily="50" charset="-128"/>
                <a:ea typeface="BIZ UDPゴシック" panose="020B0400000000000000" pitchFamily="50" charset="-128"/>
              </a:rPr>
              <a:t>ストレス</a:t>
            </a:r>
            <a:r>
              <a:rPr lang="ja-JP" altLang="en-US" sz="4800" dirty="0">
                <a:latin typeface="BIZ UDPゴシック" panose="020B0400000000000000" pitchFamily="50" charset="-128"/>
                <a:ea typeface="BIZ UDPゴシック" panose="020B0400000000000000" pitchFamily="50" charset="-128"/>
              </a:rPr>
              <a:t>を</a:t>
            </a:r>
            <a:endParaRPr lang="en-US" altLang="ja-JP" sz="4800" dirty="0">
              <a:latin typeface="BIZ UDPゴシック" panose="020B0400000000000000" pitchFamily="50" charset="-128"/>
              <a:ea typeface="BIZ UDPゴシック" panose="020B0400000000000000" pitchFamily="50" charset="-128"/>
            </a:endParaRPr>
          </a:p>
          <a:p>
            <a:r>
              <a:rPr lang="ja-JP" altLang="en-US" sz="4800" dirty="0">
                <a:latin typeface="BIZ UDPゴシック" panose="020B0400000000000000" pitchFamily="50" charset="-128"/>
                <a:ea typeface="BIZ UDPゴシック" panose="020B0400000000000000" pitchFamily="50" charset="-128"/>
              </a:rPr>
              <a:t>入れる器をもっている</a:t>
            </a:r>
            <a:r>
              <a:rPr kumimoji="1" lang="ja-JP" altLang="en-US" sz="48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27913681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979</Words>
  <Application>Microsoft Office PowerPoint</Application>
  <PresentationFormat>ワイド画面</PresentationFormat>
  <Paragraphs>125</Paragraphs>
  <Slides>22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BIZ UDPゴシック</vt:lpstr>
      <vt:lpstr>Meiryo UI</vt:lpstr>
      <vt:lpstr>ＭＳ Ｐゴシック</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Shingo Ebata</dc:creator>
  <cp:lastModifiedBy>江畑　慎吾</cp:lastModifiedBy>
  <cp:revision>2</cp:revision>
  <dcterms:modified xsi:type="dcterms:W3CDTF">2024-03-08T00:49:11Z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2024-03-05T05:33:31Z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7257683e-66cb-4606-8082-b8eaa33192e7</vt:lpwstr>
  </property>
  <property fmtid="{D5CDD505-2E9C-101B-9397-08002B2CF9AE}" pid="8" name="MSIP_Label_defa4170-0d19-0005-0004-bc88714345d2_ContentBits">
    <vt:lpwstr>0</vt:lpwstr>
  </property>
</Properties>
</file>