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  <Relationship Id="rId4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5"/>
  </p:notesMasterIdLst>
  <p:handoutMasterIdLst>
    <p:handoutMasterId r:id="rId16"/>
  </p:handoutMasterIdLst>
  <p:sldIdLst>
    <p:sldId id="448" r:id="rId7"/>
    <p:sldId id="501" r:id="rId8"/>
    <p:sldId id="502" r:id="rId9"/>
    <p:sldId id="497" r:id="rId10"/>
    <p:sldId id="500" r:id="rId11"/>
    <p:sldId id="503" r:id="rId12"/>
    <p:sldId id="498" r:id="rId13"/>
    <p:sldId id="499" r:id="rId14"/>
  </p:sldIdLst>
  <p:sldSz cx="9144000" cy="6858000" type="screen4x3"/>
  <p:notesSz cx="6797675" cy="9926638"/>
  <p:custDataLst>
    <p:tags r:id="rId17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 userDrawn="1">
          <p15:clr>
            <a:srgbClr val="A4A3A4"/>
          </p15:clr>
        </p15:guide>
        <p15:guide id="2" pos="28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DBE"/>
    <a:srgbClr val="9EFCA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5"/>
        <p:guide pos="2855"/>
      </p:guideLst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2.xml" />
  <Relationship Id="rId13" Type="http://schemas.openxmlformats.org/officeDocument/2006/relationships/slide" Target="slides/slide7.xml" />
  <Relationship Id="rId18" Type="http://schemas.openxmlformats.org/officeDocument/2006/relationships/presProps" Target="presProps.xml" />
  <Relationship Id="rId3" Type="http://schemas.openxmlformats.org/officeDocument/2006/relationships/slideMaster" Target="slideMasters/slideMaster3.xml" />
  <Relationship Id="rId21" Type="http://schemas.openxmlformats.org/officeDocument/2006/relationships/tableStyles" Target="tableStyles.xml" />
  <Relationship Id="rId7" Type="http://schemas.openxmlformats.org/officeDocument/2006/relationships/slide" Target="slides/slide1.xml" />
  <Relationship Id="rId12" Type="http://schemas.openxmlformats.org/officeDocument/2006/relationships/slide" Target="slides/slide6.xml" />
  <Relationship Id="rId17" Type="http://schemas.openxmlformats.org/officeDocument/2006/relationships/tags" Target="tags/tag1.xml" />
  <Relationship Id="rId2" Type="http://schemas.openxmlformats.org/officeDocument/2006/relationships/slideMaster" Target="slideMasters/slideMaster2.xml" />
  <Relationship Id="rId16" Type="http://schemas.openxmlformats.org/officeDocument/2006/relationships/handoutMaster" Target="handoutMasters/handoutMaster1.xml" />
  <Relationship Id="rId20" Type="http://schemas.openxmlformats.org/officeDocument/2006/relationships/theme" Target="theme/theme1.xml" />
  <Relationship Id="rId1" Type="http://schemas.openxmlformats.org/officeDocument/2006/relationships/slideMaster" Target="slideMasters/slideMaster1.xml" />
  <Relationship Id="rId6" Type="http://schemas.openxmlformats.org/officeDocument/2006/relationships/slideMaster" Target="slideMasters/slideMaster6.xml" />
  <Relationship Id="rId11" Type="http://schemas.openxmlformats.org/officeDocument/2006/relationships/slide" Target="slides/slide5.xml" />
  <Relationship Id="rId5" Type="http://schemas.openxmlformats.org/officeDocument/2006/relationships/slideMaster" Target="slideMasters/slideMaster5.xml" />
  <Relationship Id="rId15" Type="http://schemas.openxmlformats.org/officeDocument/2006/relationships/notesMaster" Target="notesMasters/notesMaster1.xml" />
  <Relationship Id="rId10" Type="http://schemas.openxmlformats.org/officeDocument/2006/relationships/slide" Target="slides/slide4.xml" />
  <Relationship Id="rId19" Type="http://schemas.openxmlformats.org/officeDocument/2006/relationships/viewProps" Target="viewProps.xml" />
  <Relationship Id="rId4" Type="http://schemas.openxmlformats.org/officeDocument/2006/relationships/slideMaster" Target="slideMasters/slideMaster4.xml" />
  <Relationship Id="rId9" Type="http://schemas.openxmlformats.org/officeDocument/2006/relationships/slide" Target="slides/slide3.xml" />
  <Relationship Id="rId14" Type="http://schemas.openxmlformats.org/officeDocument/2006/relationships/slide" Target="slides/slide8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8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55DDF-1182-4B8F-8D4E-861536BB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50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7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23EB6A0-5E25-4DEE-BA70-562FD7D1396A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マスタ テキストの書式設定</a:t>
            </a:r>
          </a:p>
          <a:p>
            <a:pPr lvl="1"/>
            <a:r>
              <a:rPr lang="ja-JP" altLang="ja-JP" noProof="0" smtClean="0"/>
              <a:t>第 2 レベル</a:t>
            </a:r>
          </a:p>
          <a:p>
            <a:pPr lvl="2"/>
            <a:r>
              <a:rPr lang="ja-JP" altLang="ja-JP" noProof="0" smtClean="0"/>
              <a:t>第 3 レベル</a:t>
            </a:r>
          </a:p>
          <a:p>
            <a:pPr lvl="3"/>
            <a:r>
              <a:rPr lang="ja-JP" altLang="ja-JP" noProof="0" smtClean="0"/>
              <a:t>第 4 レベル</a:t>
            </a:r>
          </a:p>
          <a:p>
            <a:pPr lvl="4"/>
            <a:r>
              <a:rPr lang="ja-JP" altLang="ja-JP" noProof="0" smtClean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6D3B12-A093-4DF6-8485-F1B6ADAC31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2151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4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4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4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4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5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5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5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6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6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6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6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6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6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6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20CDA-EE75-4707-ADA9-C7E90FB014AA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C98F-F23B-4BF9-BB34-F80C916968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741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24FC-C4CE-406B-9B98-8CCBDC92EF46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9F877-0DD8-4FA7-881B-8925D305C9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739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94ACC-1490-434B-90B9-7025E8BBE1DE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D2E95-CA9D-4F89-A3F1-9EAF8DC4C2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628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BDD93-9522-4BAD-97E0-FFA624276207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638E-CE19-4FCB-9975-8FA6E2B658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680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C444-9E91-468E-8BA8-6BD1E78D3DB3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1EE16-0BA4-45D6-A924-2DF3097F7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9872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4B665-E956-4739-A1A5-26CAB1A8F7E5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B10CB-A70A-45E8-A7C6-75F0FAFB87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6602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6044F-CF90-4D98-A700-D5F3312DBBE2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8ED8-EFDC-4EA8-9E1C-A5A30C40D0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021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07558-A51C-471B-AC6F-98094C221EE0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35CE1-5B13-4777-B82F-BECBA0F6C1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312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C1C0-09F0-447F-B200-F374CE7C52C1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FB111-027A-430B-A40A-3981DDE07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6833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BA47-8E62-4348-B353-98B4FBE9446B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93E66-EE80-4389-976E-537323D45B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5062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5E2D5-42DA-4350-BC0D-0212020FD3A8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F1E7F-41C3-4CD4-8E08-25E95D973D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21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97CF-AD2A-46CC-B3E7-FF4FAA579A51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49DB-1058-4CF7-B088-EFEB77A00F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452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E3B6C-7BA9-4FF5-BB44-58E4E54F875F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90F29-158D-467F-9ECE-7289DAEE9B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7750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7D7B9-8F86-4FB3-A7AF-29DB926E6D18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0D57-BF07-44C3-BF9C-A7BFCE9422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4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8272-549A-49B6-B22A-F7B90714F41F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05694-DBA5-4BF6-B323-9C17DE3174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5742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D7D6-8BED-42EC-8AB5-27106A857DC4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3F3A-F8F8-4443-BD92-1A9737406E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451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AD806-5879-4F89-9A71-A1C71F834F75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7D14A-98C5-40E7-AEEF-9010898B6E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406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505D-DFEC-47FC-B7F1-A628107444FC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988FA-3B49-42B1-A1EE-D9172FEC63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086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09509-6CE4-4345-9A29-BEDCF828715B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A529-D9E7-40A8-9246-B1A978C0DC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9550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47979-2111-4B07-8703-6B1D9D5093FB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D270-EE46-4ED3-A06F-9871F0C7E8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8011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F817-0740-445F-BCF1-07A5DC083C9A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C3828-06E2-4225-B27D-3569F1FF93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8739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E34FA-4D82-476D-9506-6CDD03658CA4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3DE7E-010F-484D-8C49-71A4276C16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379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15E05-3603-4FDF-95C8-BF5604734FFF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4EB5D-D0EE-4B12-A3B3-A9B576584B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8891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E74FE-AB0A-4D81-A82A-6B92EADCC4B8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BC087-61DC-4EA4-B898-E99F1C3165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4646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6A07E-928C-4547-9399-2A2E179B571E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0178E-7958-42C6-B4FA-00369F2F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6455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30F8-6338-4723-B1CE-D40AB19D4CB1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92E53-0531-4239-88C0-BDE6F3DB11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41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CEBE2-51B9-4851-B6FF-CB4845D2B1F3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E404-372B-4F02-B726-6AA06DA5B0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4503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280C-ED63-441F-BA2E-EC37F1CAD7FD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E4BF-985E-4575-B974-DEBD2A0E45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58188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33F3E-B137-4CE1-86BA-ADCC74A518E9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72593-3481-4A63-AEFE-236A3A7381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28662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A6416-DC57-41C3-9651-22871F03F347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0769-909D-4A3A-A68D-792A36DAB5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21251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01DF-3D45-4BAA-A68E-CFAE54CB3D8C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C40C5-FC0A-43DF-8B8A-68A800D6D9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25511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D134-6C7B-40B1-8C1A-271AD095945C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8CF3-E1FF-47DE-8512-637B7543F4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5966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3EF22-8EC2-4212-93D6-AE04EEAEC450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5EBB0-9C1F-4C59-9C14-BADE019AB6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71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D2F5D-A3B0-4EFF-B75A-28DD0A570072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842D-2E93-4890-8889-651C640793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59431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1175-3AFE-43B9-9719-99493F0C11B4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5F68-0364-4BC9-A1C2-DDE1666AAB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94656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E94C-1146-4DE6-BA40-AC09A02EFB82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343A-FB8B-4083-8BEB-7488748DDB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1991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F9F01-63F3-48A3-BE28-49EA54FB7F0C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12DA-175A-44C1-951D-A048B2042E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2577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99BC9-3F19-4D93-96C8-BF3B4701F650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47587-3FB4-43C3-BBCF-652141E8E1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39018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923C-7EA8-4AD5-90B0-FB174C8A130A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21377-1735-4E28-A378-06A7A31EC2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50682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5682D-9786-4C7F-A767-912F0644FC3D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071CE-461E-4FB3-BE06-FD54179615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04119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1B06-89E1-44E1-BBD4-FDE436E8C3A8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8C3D-52B4-4421-B710-0CC4DEAFBF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04001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124B1-8E89-4756-87F1-F7F5D747B40C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EEF75-CF9B-4D3D-853B-B796937E1E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48749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C46E-B713-48C4-814F-7F7482F127D9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35C4-0D3C-4B76-92A0-F211CA8067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18819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765C-56AC-4531-AADA-92DADBC905C4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BF9D-EA0C-4A38-89FE-A27C818910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42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3AC1C-B748-46B5-BEB9-3CA34837B64D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BCBD-9890-44E8-AE29-1ECE04A6B8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23311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C2F37-0816-4623-933F-4312E85EC2FB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64C44-4092-4BD3-9D85-925D1693D9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9908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476C-7401-43B2-B5CB-09E3063D808B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8C890-F783-4B1E-BCE0-E701C7F8A6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2722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0AF1-2F44-4185-B3CF-327CE4FEF3E0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9766-BCD5-4136-89E9-FE398EB642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05427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14F11-6C5A-4A44-847D-35258956AB2A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1E0B4-FE6B-4D5B-8B4B-3222F4A0AB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5960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3F1F-C7A7-425E-8259-2DC3E00C8AE8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03F23-AE8A-4E3B-8508-8955AD595C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18525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4C45-2506-478B-8499-B3681D33EF06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F223-D765-4287-8EC6-34789A1927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91629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B1A4-A793-41D7-8A52-80FD5C241C7D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F9455-C2E2-4277-A558-BB0691D599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69609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5E39-E3F7-4AA2-8964-E1A3156D2A84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19626-F477-4404-B57F-56FAB6E991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99091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E23F2-39B4-40BA-A505-1C5E09D474C6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963E6-9618-4374-B75D-14B032A63B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50751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6FB6A-3F72-4587-81E2-5CD38F9F4D5A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1643A-C55F-461A-8984-41B8F89095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71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8D9A-79C5-470D-9636-E7363D9103DE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9E7F3-C645-4BAE-BD90-E584694F1C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38793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EB21-79D1-4DE5-AB82-F2C068FE7E7F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5C042-495E-484E-BA01-B149185DAD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92345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FE1C5-E50B-4A64-A7D7-AC8799B7E2D0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42DED-635F-4312-AFD7-3D990C59A2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39334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8767-A80D-4A6E-B8E0-ED607E631FF6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D3900-B201-4178-BC8B-E92CFE62F4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53700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742E3-5C30-42F0-9CF7-540500D95D15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55376-E2BD-4E8F-BA2B-CF1615C3EF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55007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30CB-61C1-4321-85D6-F5EED5848B1E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61D0-8D56-48C0-B8FD-11C073470D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00525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AC29-05E6-4800-8A4A-84034E68B216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83794-6423-43EC-9871-7252FD6CEF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6260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6EC5E-8024-4751-A6A2-9194F9902E56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FAE4-73A8-4F16-9819-A12D9B5525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507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23283-1387-49EE-AC7D-2D4835B3AC7E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48C6-8AA6-4982-AAF2-52E54A21B5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068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F083-7DE1-44FC-801B-9954BBF47455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0BE21-F02B-4034-B629-5FD81E6F7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939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DF2F3-BEED-479D-B67B-D590120216AA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67F5-2B40-44A1-95B6-4E1F7035A2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5743444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_rels/slideMaster2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19.xml" />
  <Relationship Id="rId3" Type="http://schemas.openxmlformats.org/officeDocument/2006/relationships/slideLayout" Target="../slideLayouts/slideLayout14.xml" />
  <Relationship Id="rId7" Type="http://schemas.openxmlformats.org/officeDocument/2006/relationships/slideLayout" Target="../slideLayouts/slideLayout18.xml" />
  <Relationship Id="rId12" Type="http://schemas.openxmlformats.org/officeDocument/2006/relationships/theme" Target="../theme/theme2.xml" />
  <Relationship Id="rId2" Type="http://schemas.openxmlformats.org/officeDocument/2006/relationships/slideLayout" Target="../slideLayouts/slideLayout13.xml" />
  <Relationship Id="rId1" Type="http://schemas.openxmlformats.org/officeDocument/2006/relationships/slideLayout" Target="../slideLayouts/slideLayout12.xml" />
  <Relationship Id="rId6" Type="http://schemas.openxmlformats.org/officeDocument/2006/relationships/slideLayout" Target="../slideLayouts/slideLayout17.xml" />
  <Relationship Id="rId11" Type="http://schemas.openxmlformats.org/officeDocument/2006/relationships/slideLayout" Target="../slideLayouts/slideLayout22.xml" />
  <Relationship Id="rId5" Type="http://schemas.openxmlformats.org/officeDocument/2006/relationships/slideLayout" Target="../slideLayouts/slideLayout16.xml" />
  <Relationship Id="rId10" Type="http://schemas.openxmlformats.org/officeDocument/2006/relationships/slideLayout" Target="../slideLayouts/slideLayout21.xml" />
  <Relationship Id="rId4" Type="http://schemas.openxmlformats.org/officeDocument/2006/relationships/slideLayout" Target="../slideLayouts/slideLayout15.xml" />
  <Relationship Id="rId9" Type="http://schemas.openxmlformats.org/officeDocument/2006/relationships/slideLayout" Target="../slideLayouts/slideLayout20.xml" />
</Relationships>
</file>

<file path=ppt/slideMasters/_rels/slideMaster3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30.xml" />
  <Relationship Id="rId3" Type="http://schemas.openxmlformats.org/officeDocument/2006/relationships/slideLayout" Target="../slideLayouts/slideLayout25.xml" />
  <Relationship Id="rId7" Type="http://schemas.openxmlformats.org/officeDocument/2006/relationships/slideLayout" Target="../slideLayouts/slideLayout29.xml" />
  <Relationship Id="rId12" Type="http://schemas.openxmlformats.org/officeDocument/2006/relationships/theme" Target="../theme/theme3.xml" />
  <Relationship Id="rId2" Type="http://schemas.openxmlformats.org/officeDocument/2006/relationships/slideLayout" Target="../slideLayouts/slideLayout24.xml" />
  <Relationship Id="rId1" Type="http://schemas.openxmlformats.org/officeDocument/2006/relationships/slideLayout" Target="../slideLayouts/slideLayout23.xml" />
  <Relationship Id="rId6" Type="http://schemas.openxmlformats.org/officeDocument/2006/relationships/slideLayout" Target="../slideLayouts/slideLayout28.xml" />
  <Relationship Id="rId11" Type="http://schemas.openxmlformats.org/officeDocument/2006/relationships/slideLayout" Target="../slideLayouts/slideLayout33.xml" />
  <Relationship Id="rId5" Type="http://schemas.openxmlformats.org/officeDocument/2006/relationships/slideLayout" Target="../slideLayouts/slideLayout27.xml" />
  <Relationship Id="rId10" Type="http://schemas.openxmlformats.org/officeDocument/2006/relationships/slideLayout" Target="../slideLayouts/slideLayout32.xml" />
  <Relationship Id="rId4" Type="http://schemas.openxmlformats.org/officeDocument/2006/relationships/slideLayout" Target="../slideLayouts/slideLayout26.xml" />
  <Relationship Id="rId9" Type="http://schemas.openxmlformats.org/officeDocument/2006/relationships/slideLayout" Target="../slideLayouts/slideLayout31.xml" />
</Relationships>
</file>

<file path=ppt/slideMasters/_rels/slideMaster4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41.xml" />
  <Relationship Id="rId3" Type="http://schemas.openxmlformats.org/officeDocument/2006/relationships/slideLayout" Target="../slideLayouts/slideLayout36.xml" />
  <Relationship Id="rId7" Type="http://schemas.openxmlformats.org/officeDocument/2006/relationships/slideLayout" Target="../slideLayouts/slideLayout40.xml" />
  <Relationship Id="rId12" Type="http://schemas.openxmlformats.org/officeDocument/2006/relationships/theme" Target="../theme/theme4.xml" />
  <Relationship Id="rId2" Type="http://schemas.openxmlformats.org/officeDocument/2006/relationships/slideLayout" Target="../slideLayouts/slideLayout35.xml" />
  <Relationship Id="rId1" Type="http://schemas.openxmlformats.org/officeDocument/2006/relationships/slideLayout" Target="../slideLayouts/slideLayout34.xml" />
  <Relationship Id="rId6" Type="http://schemas.openxmlformats.org/officeDocument/2006/relationships/slideLayout" Target="../slideLayouts/slideLayout39.xml" />
  <Relationship Id="rId11" Type="http://schemas.openxmlformats.org/officeDocument/2006/relationships/slideLayout" Target="../slideLayouts/slideLayout44.xml" />
  <Relationship Id="rId5" Type="http://schemas.openxmlformats.org/officeDocument/2006/relationships/slideLayout" Target="../slideLayouts/slideLayout38.xml" />
  <Relationship Id="rId10" Type="http://schemas.openxmlformats.org/officeDocument/2006/relationships/slideLayout" Target="../slideLayouts/slideLayout43.xml" />
  <Relationship Id="rId4" Type="http://schemas.openxmlformats.org/officeDocument/2006/relationships/slideLayout" Target="../slideLayouts/slideLayout37.xml" />
  <Relationship Id="rId9" Type="http://schemas.openxmlformats.org/officeDocument/2006/relationships/slideLayout" Target="../slideLayouts/slideLayout42.xml" />
</Relationships>
</file>

<file path=ppt/slideMasters/_rels/slideMaster5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52.xml" />
  <Relationship Id="rId3" Type="http://schemas.openxmlformats.org/officeDocument/2006/relationships/slideLayout" Target="../slideLayouts/slideLayout47.xml" />
  <Relationship Id="rId7" Type="http://schemas.openxmlformats.org/officeDocument/2006/relationships/slideLayout" Target="../slideLayouts/slideLayout51.xml" />
  <Relationship Id="rId12" Type="http://schemas.openxmlformats.org/officeDocument/2006/relationships/theme" Target="../theme/theme5.xml" />
  <Relationship Id="rId2" Type="http://schemas.openxmlformats.org/officeDocument/2006/relationships/slideLayout" Target="../slideLayouts/slideLayout46.xml" />
  <Relationship Id="rId1" Type="http://schemas.openxmlformats.org/officeDocument/2006/relationships/slideLayout" Target="../slideLayouts/slideLayout45.xml" />
  <Relationship Id="rId6" Type="http://schemas.openxmlformats.org/officeDocument/2006/relationships/slideLayout" Target="../slideLayouts/slideLayout50.xml" />
  <Relationship Id="rId11" Type="http://schemas.openxmlformats.org/officeDocument/2006/relationships/slideLayout" Target="../slideLayouts/slideLayout55.xml" />
  <Relationship Id="rId5" Type="http://schemas.openxmlformats.org/officeDocument/2006/relationships/slideLayout" Target="../slideLayouts/slideLayout49.xml" />
  <Relationship Id="rId10" Type="http://schemas.openxmlformats.org/officeDocument/2006/relationships/slideLayout" Target="../slideLayouts/slideLayout54.xml" />
  <Relationship Id="rId4" Type="http://schemas.openxmlformats.org/officeDocument/2006/relationships/slideLayout" Target="../slideLayouts/slideLayout48.xml" />
  <Relationship Id="rId9" Type="http://schemas.openxmlformats.org/officeDocument/2006/relationships/slideLayout" Target="../slideLayouts/slideLayout53.xml" />
</Relationships>
</file>

<file path=ppt/slideMasters/_rels/slideMaster6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63.xml" />
  <Relationship Id="rId3" Type="http://schemas.openxmlformats.org/officeDocument/2006/relationships/slideLayout" Target="../slideLayouts/slideLayout58.xml" />
  <Relationship Id="rId7" Type="http://schemas.openxmlformats.org/officeDocument/2006/relationships/slideLayout" Target="../slideLayouts/slideLayout62.xml" />
  <Relationship Id="rId12" Type="http://schemas.openxmlformats.org/officeDocument/2006/relationships/theme" Target="../theme/theme6.xml" />
  <Relationship Id="rId2" Type="http://schemas.openxmlformats.org/officeDocument/2006/relationships/slideLayout" Target="../slideLayouts/slideLayout57.xml" />
  <Relationship Id="rId1" Type="http://schemas.openxmlformats.org/officeDocument/2006/relationships/slideLayout" Target="../slideLayouts/slideLayout56.xml" />
  <Relationship Id="rId6" Type="http://schemas.openxmlformats.org/officeDocument/2006/relationships/slideLayout" Target="../slideLayouts/slideLayout61.xml" />
  <Relationship Id="rId11" Type="http://schemas.openxmlformats.org/officeDocument/2006/relationships/slideLayout" Target="../slideLayouts/slideLayout66.xml" />
  <Relationship Id="rId5" Type="http://schemas.openxmlformats.org/officeDocument/2006/relationships/slideLayout" Target="../slideLayouts/slideLayout60.xml" />
  <Relationship Id="rId10" Type="http://schemas.openxmlformats.org/officeDocument/2006/relationships/slideLayout" Target="../slideLayouts/slideLayout65.xml" />
  <Relationship Id="rId4" Type="http://schemas.openxmlformats.org/officeDocument/2006/relationships/slideLayout" Target="../slideLayouts/slideLayout59.xml" />
  <Relationship Id="rId9" Type="http://schemas.openxmlformats.org/officeDocument/2006/relationships/slideLayout" Target="../slideLayouts/slideLayout64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6491526-C094-43F5-80BF-3FD5B7CDE819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C68647-E46C-4755-A2DB-F35377BD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5DECFD3-16FF-49AE-8E6D-1D8129387D41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0B2895-6AF4-4791-A0DB-3AB1131DB4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9190800-62C9-4828-B88D-0B4A4CFFC605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3F9E165-CEF7-402A-BF44-477016C517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D13E4E-06B6-4EE0-9A38-BA303A2320A7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03EEB8E-79E9-4A0A-B807-24F741A7B5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7A38A3-DDEF-4D95-B9B2-171D786EB0BA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657D60-8258-466F-9896-F3A84679D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C8AB21-0F9B-4C02-B156-EAABE470AF0E}" type="datetime1">
              <a:rPr lang="ja-JP" altLang="en-US"/>
              <a:pPr>
                <a:defRPr/>
              </a:pPr>
              <a:t>2020/11/16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A1EFE3E-40E0-435F-8833-B7F53CFB81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gif" />
  <Relationship Id="rId1" Type="http://schemas.openxmlformats.org/officeDocument/2006/relationships/slideLayout" Target="../slideLayouts/slideLayout29.xml" />
</Relationships>
</file>

<file path=ppt/slides/_rels/slide2.xml.rels>&#65279;<?xml version="1.0" encoding="utf-8" standalone="yes"?>
<Relationships xmlns="http://schemas.openxmlformats.org/package/2006/relationships">
  <Relationship Id="rId8" Type="http://schemas.openxmlformats.org/officeDocument/2006/relationships/image" Target="../media/image8.png" />
  <Relationship Id="rId3" Type="http://schemas.openxmlformats.org/officeDocument/2006/relationships/image" Target="../media/image3.png" />
  <Relationship Id="rId7" Type="http://schemas.openxmlformats.org/officeDocument/2006/relationships/image" Target="../media/image7.png" /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9.xml" />
  <Relationship Id="rId6" Type="http://schemas.openxmlformats.org/officeDocument/2006/relationships/image" Target="../media/image6.png" />
  <Relationship Id="rId5" Type="http://schemas.openxmlformats.org/officeDocument/2006/relationships/image" Target="../media/image5.png" />
  <Relationship Id="rId4" Type="http://schemas.openxmlformats.org/officeDocument/2006/relationships/image" Target="../media/image4.png" />
  <Relationship Id="rId9" Type="http://schemas.openxmlformats.org/officeDocument/2006/relationships/image" Target="../media/image9.png" />
</Relationships>
</file>

<file path=ppt/slides/_rels/slide3.xml.rels>&#65279;<?xml version="1.0" encoding="utf-8" standalone="yes"?>
<Relationships xmlns="http://schemas.openxmlformats.org/package/2006/relationships">
  <Relationship Id="rId8" Type="http://schemas.openxmlformats.org/officeDocument/2006/relationships/image" Target="../media/image15.png" />
  <Relationship Id="rId3" Type="http://schemas.openxmlformats.org/officeDocument/2006/relationships/image" Target="../media/image6.png" />
  <Relationship Id="rId7" Type="http://schemas.openxmlformats.org/officeDocument/2006/relationships/image" Target="../media/image14.png" />
  <Relationship Id="rId2" Type="http://schemas.openxmlformats.org/officeDocument/2006/relationships/image" Target="../media/image10.png" />
  <Relationship Id="rId1" Type="http://schemas.openxmlformats.org/officeDocument/2006/relationships/slideLayout" Target="../slideLayouts/slideLayout29.xml" />
  <Relationship Id="rId6" Type="http://schemas.openxmlformats.org/officeDocument/2006/relationships/image" Target="../media/image13.png" />
  <Relationship Id="rId5" Type="http://schemas.openxmlformats.org/officeDocument/2006/relationships/image" Target="../media/image12.png" />
  <Relationship Id="rId4" Type="http://schemas.openxmlformats.org/officeDocument/2006/relationships/image" Target="../media/image11.png" />
  <Relationship Id="rId9" Type="http://schemas.openxmlformats.org/officeDocument/2006/relationships/image" Target="../media/image16.png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7.png" />
  <Relationship Id="rId1" Type="http://schemas.openxmlformats.org/officeDocument/2006/relationships/slideLayout" Target="../slideLayouts/slideLayout29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7.png" />
  <Relationship Id="rId1" Type="http://schemas.openxmlformats.org/officeDocument/2006/relationships/slideLayout" Target="../slideLayouts/slideLayout29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7.png" />
  <Relationship Id="rId1" Type="http://schemas.openxmlformats.org/officeDocument/2006/relationships/slideLayout" Target="../slideLayouts/slideLayout29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7.png" />
  <Relationship Id="rId1" Type="http://schemas.openxmlformats.org/officeDocument/2006/relationships/slideLayout" Target="../slideLayouts/slideLayout29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7.png" />
  <Relationship Id="rId1" Type="http://schemas.openxmlformats.org/officeDocument/2006/relationships/slideLayout" Target="../slideLayouts/slideLayout29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テーマ３</a:t>
            </a: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個人情報の流布</a:t>
            </a:r>
            <a:endParaRPr lang="ja-JP" altLang="en-US" sz="4400" b="1" dirty="0" smtClean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自分や友人の個人情報を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ネットに公開していませんか？</a:t>
            </a: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テキスト ボックス 5"/>
          <p:cNvSpPr txBox="1">
            <a:spLocks noChangeArrowheads="1"/>
          </p:cNvSpPr>
          <p:nvPr/>
        </p:nvSpPr>
        <p:spPr bwMode="auto">
          <a:xfrm>
            <a:off x="4214813" y="4392613"/>
            <a:ext cx="10048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3200">
                <a:solidFill>
                  <a:srgbClr val="FF0000"/>
                </a:solidFill>
              </a:rPr>
              <a:t>個人</a:t>
            </a:r>
            <a:endParaRPr kumimoji="1" lang="en-US" altLang="ja-JP" sz="3200">
              <a:solidFill>
                <a:srgbClr val="FF0000"/>
              </a:solidFill>
            </a:endParaRPr>
          </a:p>
          <a:p>
            <a:pPr eaLnBrk="1" hangingPunct="1">
              <a:buSzPct val="100000"/>
            </a:pPr>
            <a:r>
              <a:rPr kumimoji="1" lang="ja-JP" altLang="en-US" sz="3200">
                <a:solidFill>
                  <a:srgbClr val="FF0000"/>
                </a:solidFill>
              </a:rPr>
              <a:t>情報</a:t>
            </a:r>
            <a:endParaRPr kumimoji="1" lang="ja-JP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3" y="3979055"/>
            <a:ext cx="2593435" cy="183483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699792" y="3979881"/>
            <a:ext cx="2570847" cy="1834244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5316" y="4619010"/>
            <a:ext cx="1573576" cy="110811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4953" y="4255007"/>
            <a:ext cx="1062780" cy="149564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736" y="2983712"/>
            <a:ext cx="2970316" cy="2101472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20" name="正方形/長方形 2"/>
            <p:cNvPicPr preferRelativeResize="0">
              <a:picLocks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①個人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情報の公開</a:t>
              </a:r>
              <a:endPara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179512" y="968268"/>
            <a:ext cx="87849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Ｃ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子さんは</a:t>
            </a:r>
            <a:r>
              <a:rPr lang="ja-JP" altLang="en-US" sz="28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、いろいろな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写真を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撮って</a:t>
            </a: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SNS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にアップしていました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もちろん、名前や住所は非公開にして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いました。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7918" y="3293619"/>
            <a:ext cx="2434973" cy="165618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5130737" y="2983712"/>
            <a:ext cx="2970316" cy="2101472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4390674"/>
            <a:ext cx="2217084" cy="19267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2136760"/>
            <a:ext cx="2453787" cy="24316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84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9052" y="4135073"/>
            <a:ext cx="1821920" cy="1647426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20" name="正方形/長方形 2"/>
            <p:cNvPicPr preferRelativeResize="0"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②個人情報の公開</a:t>
              </a:r>
              <a:endPara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0" y="980728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ところが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、公開していないはずの名前や住所、学校名などが書かれたメッセージ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が、知らない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人から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送られてくるようになりました。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3415" y="2609490"/>
            <a:ext cx="1837577" cy="1815504"/>
          </a:xfrm>
          <a:prstGeom prst="rect">
            <a:avLst/>
          </a:prstGeom>
        </p:spPr>
      </p:pic>
      <p:sp>
        <p:nvSpPr>
          <p:cNvPr id="17" name="角丸四角形吹き出し 16"/>
          <p:cNvSpPr/>
          <p:nvPr/>
        </p:nvSpPr>
        <p:spPr>
          <a:xfrm>
            <a:off x="863588" y="3172897"/>
            <a:ext cx="2837970" cy="612648"/>
          </a:xfrm>
          <a:prstGeom prst="wedgeRoundRectCallout">
            <a:avLst>
              <a:gd name="adj1" fmla="val -58095"/>
              <a:gd name="adj2" fmla="val 24447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吹き出し 22"/>
          <p:cNvSpPr/>
          <p:nvPr/>
        </p:nvSpPr>
        <p:spPr>
          <a:xfrm>
            <a:off x="863588" y="4040488"/>
            <a:ext cx="2837970" cy="612648"/>
          </a:xfrm>
          <a:prstGeom prst="wedgeRoundRectCallout">
            <a:avLst>
              <a:gd name="adj1" fmla="val -55372"/>
              <a:gd name="adj2" fmla="val 2024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31540" y="4166499"/>
            <a:ext cx="378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この制服□□学校のだよね</a:t>
            </a:r>
            <a:endParaRPr lang="en-US" altLang="ja-JP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863588" y="4904584"/>
            <a:ext cx="2837970" cy="612648"/>
          </a:xfrm>
          <a:prstGeom prst="wedgeRoundRectCallout">
            <a:avLst>
              <a:gd name="adj1" fmla="val -56279"/>
              <a:gd name="adj2" fmla="val 1323"/>
              <a:gd name="adj3" fmla="val 16667"/>
            </a:avLst>
          </a:prstGeom>
          <a:solidFill>
            <a:srgbClr val="9EFC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59532" y="5030595"/>
            <a:ext cx="378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○○に住んでいるんだね</a:t>
            </a:r>
            <a:endParaRPr lang="en-US" altLang="ja-JP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5631384" y="4184504"/>
            <a:ext cx="2837970" cy="612648"/>
          </a:xfrm>
          <a:prstGeom prst="wedgeRoundRectCallout">
            <a:avLst>
              <a:gd name="adj1" fmla="val 55000"/>
              <a:gd name="adj2" fmla="val -6482"/>
              <a:gd name="adj3" fmla="val 16667"/>
            </a:avLst>
          </a:prstGeom>
          <a:solidFill>
            <a:srgbClr val="FEC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184068" y="4310515"/>
            <a:ext cx="378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タイプ</a:t>
            </a:r>
            <a:r>
              <a:rPr lang="ja-JP" altLang="en-US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だから、今度</a:t>
            </a:r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あおうよ！</a:t>
            </a:r>
            <a:endParaRPr lang="en-US" altLang="ja-JP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5616116" y="4904584"/>
            <a:ext cx="2837970" cy="612648"/>
          </a:xfrm>
          <a:prstGeom prst="wedgeRoundRectCallout">
            <a:avLst>
              <a:gd name="adj1" fmla="val 54546"/>
              <a:gd name="adj2" fmla="val -858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5112060" y="5030595"/>
            <a:ext cx="378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□□学校１年５組Ｃ子さん？</a:t>
            </a:r>
            <a:endParaRPr lang="en-US" altLang="ja-JP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80" y="3068960"/>
            <a:ext cx="650896" cy="725478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80" y="4883243"/>
            <a:ext cx="554086" cy="704605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0432" y="4054570"/>
            <a:ext cx="664687" cy="740848"/>
          </a:xfrm>
          <a:prstGeom prst="rect">
            <a:avLst/>
          </a:prstGeom>
        </p:spPr>
      </p:pic>
      <p:sp>
        <p:nvSpPr>
          <p:cNvPr id="36" name="雲形吹き出し 35"/>
          <p:cNvSpPr/>
          <p:nvPr/>
        </p:nvSpPr>
        <p:spPr>
          <a:xfrm>
            <a:off x="5757487" y="1988841"/>
            <a:ext cx="2978455" cy="1840992"/>
          </a:xfrm>
          <a:prstGeom prst="cloudCallout">
            <a:avLst>
              <a:gd name="adj1" fmla="val -51552"/>
              <a:gd name="adj2" fmla="val 606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843703" y="2539225"/>
            <a:ext cx="28922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名前</a:t>
            </a:r>
            <a:r>
              <a:rPr lang="ja-JP" alt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や住所が知られてる！どうして！？</a:t>
            </a:r>
            <a:endParaRPr lang="en-US" altLang="ja-JP" sz="2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2" y="4040488"/>
            <a:ext cx="690774" cy="622617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5355" y="4855289"/>
            <a:ext cx="563149" cy="711113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>
          <a:xfrm>
            <a:off x="-78862" y="3301481"/>
            <a:ext cx="378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４人家族なんだね</a:t>
            </a:r>
            <a:endParaRPr lang="en-US" altLang="ja-JP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085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4" grpId="0"/>
      <p:bldP spid="25" grpId="0" animBg="1"/>
      <p:bldP spid="26" grpId="0"/>
      <p:bldP spid="27" grpId="0" animBg="1"/>
      <p:bldP spid="28" grpId="0"/>
      <p:bldP spid="31" grpId="0" animBg="1"/>
      <p:bldP spid="32" grpId="0"/>
      <p:bldP spid="36" grpId="0" animBg="1"/>
      <p:bldP spid="41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0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③考えてみよう！（その１）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51520" y="1124744"/>
            <a:ext cx="8928992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公開していない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はずのＣ子さんの氏名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や住所などが、なぜ他の人に知られてしまったのでしょうか？</a:t>
            </a:r>
            <a:endParaRPr lang="en-US" altLang="ja-JP" sz="4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3" y="1196975"/>
            <a:ext cx="603250" cy="7080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331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3317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個人の情報が特定される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792163"/>
            <a:ext cx="8785225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１．複数の情報の組み合わせ</a:t>
            </a:r>
            <a:endParaRPr lang="en-US" altLang="ja-JP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１つの情報では分からなくとも、複数の情報を組み合わせて個人を特定される場合があります。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写真に掲載されている情報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身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けている制服な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から学校を特定されたり、写真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の背景から居住地を特定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される可能性があります。また、写真データそのものに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位置情報や撮影日時などの情報が記録されている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場合もあります。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0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考えてみよう！（その２）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51520" y="1124744"/>
            <a:ext cx="8928992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自分の氏名・学校名・写真などの個人情報が、ＳＮＳなどネット上に流出</a:t>
            </a:r>
            <a:r>
              <a:rPr lang="en-US" altLang="ja-JP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公開</a:t>
            </a:r>
            <a:r>
              <a:rPr lang="en-US" altLang="ja-JP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することで、どのような影響がある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でしょうか？</a:t>
            </a:r>
            <a:endParaRPr lang="en-US" altLang="ja-JP" sz="4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3" y="1196975"/>
            <a:ext cx="603250" cy="7080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</a:p>
        </p:txBody>
      </p:sp>
    </p:spTree>
    <p:extLst>
      <p:ext uri="{BB962C8B-B14F-4D97-AF65-F5344CB8AC3E}">
        <p14:creationId xmlns:p14="http://schemas.microsoft.com/office/powerpoint/2010/main" val="40680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2293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9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⑥</a:t>
              </a:r>
              <a:r>
                <a:rPr lang="ja-JP" altLang="en-US" sz="3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個人情報がネット上に流出した際の影響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692150"/>
            <a:ext cx="8642350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．全く知らない人からメッセージがくる</a:t>
            </a:r>
            <a:endParaRPr lang="en-US" altLang="ja-JP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見知らぬ人から、身に覚えのないメッセージや要求がくるかもしれません。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２．犯罪にまき込まれる</a:t>
            </a:r>
            <a:endParaRPr lang="en-US" altLang="ja-JP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見知らぬ人が自宅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の周りをうろついたり、電話をかけてきたりといったストーカー行為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を受けるかもしれません。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３．迷惑メールやウイルス付きメールがくる</a:t>
            </a:r>
            <a:endParaRPr lang="en-US" altLang="ja-JP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見知らぬ人から悪意のあるメールが送られてくるかもしれません。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4339" name="正方形/長方形 2"/>
          <p:cNvPicPr preferRelativeResize="0"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⑦</a:t>
            </a: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注意してほしいポイント</a:t>
            </a:r>
          </a:p>
        </p:txBody>
      </p: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908050"/>
            <a:ext cx="8785671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１．ネットにいったん書き込んだら消せません</a:t>
            </a:r>
            <a:endParaRPr lang="en-US" altLang="ja-JP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ネットに書き込んだものはデジタルデータとして無限にコピーでき拡散させることができます。いったん書き込んだら消すことはできません。（＝</a:t>
            </a:r>
            <a:r>
              <a:rPr lang="ja-JP" alt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デジタルタトゥー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２．自分だけでなく、友人や家族の個人情報も　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守りましょう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友人や家族と撮影した写真を勝手にＳＮＳなどに掲載すると、知らず知らずのうちに友人や家族のプライバシーを暴露していることもあります。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6321425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6435725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