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  <Relationship Id="rId4" Type="http://schemas.openxmlformats.org/officeDocument/2006/relationships/custom-properties" Target="docProps/custom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88" r:id="rId2"/>
    <p:sldMasterId id="2147483889" r:id="rId3"/>
    <p:sldMasterId id="2147483890" r:id="rId4"/>
    <p:sldMasterId id="2147483891" r:id="rId5"/>
    <p:sldMasterId id="2147483892" r:id="rId6"/>
  </p:sldMasterIdLst>
  <p:notesMasterIdLst>
    <p:notesMasterId r:id="rId19"/>
  </p:notesMasterIdLst>
  <p:handoutMasterIdLst>
    <p:handoutMasterId r:id="rId20"/>
  </p:handoutMasterIdLst>
  <p:sldIdLst>
    <p:sldId id="448" r:id="rId7"/>
    <p:sldId id="505" r:id="rId8"/>
    <p:sldId id="506" r:id="rId9"/>
    <p:sldId id="507" r:id="rId10"/>
    <p:sldId id="497" r:id="rId11"/>
    <p:sldId id="498" r:id="rId12"/>
    <p:sldId id="500" r:id="rId13"/>
    <p:sldId id="499" r:id="rId14"/>
    <p:sldId id="501" r:id="rId15"/>
    <p:sldId id="502" r:id="rId16"/>
    <p:sldId id="503" r:id="rId17"/>
    <p:sldId id="504" r:id="rId18"/>
  </p:sldIdLst>
  <p:sldSz cx="9144000" cy="6858000" type="screen4x3"/>
  <p:notesSz cx="6797675" cy="9926638"/>
  <p:custDataLst>
    <p:tags r:id="rId21"/>
  </p:custDataLst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5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2345"/>
        <p:guide pos="2855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2.xml" />
  <Relationship Id="rId13" Type="http://schemas.openxmlformats.org/officeDocument/2006/relationships/slide" Target="slides/slide7.xml" />
  <Relationship Id="rId18" Type="http://schemas.openxmlformats.org/officeDocument/2006/relationships/slide" Target="slides/slide12.xml" />
  <Relationship Id="rId3" Type="http://schemas.openxmlformats.org/officeDocument/2006/relationships/slideMaster" Target="slideMasters/slideMaster3.xml" />
  <Relationship Id="rId21" Type="http://schemas.openxmlformats.org/officeDocument/2006/relationships/tags" Target="tags/tag1.xml" />
  <Relationship Id="rId7" Type="http://schemas.openxmlformats.org/officeDocument/2006/relationships/slide" Target="slides/slide1.xml" />
  <Relationship Id="rId12" Type="http://schemas.openxmlformats.org/officeDocument/2006/relationships/slide" Target="slides/slide6.xml" />
  <Relationship Id="rId17" Type="http://schemas.openxmlformats.org/officeDocument/2006/relationships/slide" Target="slides/slide11.xml" />
  <Relationship Id="rId25" Type="http://schemas.openxmlformats.org/officeDocument/2006/relationships/tableStyles" Target="tableStyles.xml" />
  <Relationship Id="rId2" Type="http://schemas.openxmlformats.org/officeDocument/2006/relationships/slideMaster" Target="slideMasters/slideMaster2.xml" />
  <Relationship Id="rId16" Type="http://schemas.openxmlformats.org/officeDocument/2006/relationships/slide" Target="slides/slide10.xml" />
  <Relationship Id="rId20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6" Type="http://schemas.openxmlformats.org/officeDocument/2006/relationships/slideMaster" Target="slideMasters/slideMaster6.xml" />
  <Relationship Id="rId11" Type="http://schemas.openxmlformats.org/officeDocument/2006/relationships/slide" Target="slides/slide5.xml" />
  <Relationship Id="rId24" Type="http://schemas.openxmlformats.org/officeDocument/2006/relationships/theme" Target="theme/theme1.xml" />
  <Relationship Id="rId5" Type="http://schemas.openxmlformats.org/officeDocument/2006/relationships/slideMaster" Target="slideMasters/slideMaster5.xml" />
  <Relationship Id="rId15" Type="http://schemas.openxmlformats.org/officeDocument/2006/relationships/slide" Target="slides/slide9.xml" />
  <Relationship Id="rId23" Type="http://schemas.openxmlformats.org/officeDocument/2006/relationships/viewProps" Target="viewProps.xml" />
  <Relationship Id="rId10" Type="http://schemas.openxmlformats.org/officeDocument/2006/relationships/slide" Target="slides/slide4.xml" />
  <Relationship Id="rId19" Type="http://schemas.openxmlformats.org/officeDocument/2006/relationships/notesMaster" Target="notesMasters/notesMaster1.xml" />
  <Relationship Id="rId4" Type="http://schemas.openxmlformats.org/officeDocument/2006/relationships/slideMaster" Target="slideMasters/slideMaster4.xml" />
  <Relationship Id="rId9" Type="http://schemas.openxmlformats.org/officeDocument/2006/relationships/slide" Target="slides/slide3.xml" />
  <Relationship Id="rId14" Type="http://schemas.openxmlformats.org/officeDocument/2006/relationships/slide" Target="slides/slide8.xml" />
  <Relationship Id="rId22" Type="http://schemas.openxmlformats.org/officeDocument/2006/relationships/presProps" Target="pres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8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4E5D-0646-4995-AC2A-D7A7B41AE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43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7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4" name="ヘッダー プレースホル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5" name="日付プレースホル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8A7D22-0FBE-482E-9100-863245A13AE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7172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77" name="ノート プレースホル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 smtClean="0"/>
              <a:t>マスタ テキストの書式設定</a:t>
            </a:r>
          </a:p>
          <a:p>
            <a:pPr lvl="1"/>
            <a:r>
              <a:rPr lang="ja-JP" altLang="ja-JP" noProof="0" smtClean="0"/>
              <a:t>第 2 レベル</a:t>
            </a:r>
          </a:p>
          <a:p>
            <a:pPr lvl="2"/>
            <a:r>
              <a:rPr lang="ja-JP" altLang="ja-JP" noProof="0" smtClean="0"/>
              <a:t>第 3 レベル</a:t>
            </a:r>
          </a:p>
          <a:p>
            <a:pPr lvl="3"/>
            <a:r>
              <a:rPr lang="ja-JP" altLang="ja-JP" noProof="0" smtClean="0"/>
              <a:t>第 4 レベル</a:t>
            </a:r>
          </a:p>
          <a:p>
            <a:pPr lvl="4"/>
            <a:r>
              <a:rPr lang="ja-JP" altLang="ja-JP" noProof="0" smtClean="0"/>
              <a:t>第 5 レベル</a:t>
            </a:r>
          </a:p>
        </p:txBody>
      </p:sp>
      <p:sp>
        <p:nvSpPr>
          <p:cNvPr id="147578" name="フッター プレースホル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9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5A7B32-8BF4-44C1-9D1D-C6D1B763F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676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4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4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4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4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5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5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5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5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6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053C-C4E6-4B28-B2AD-C8B63150BDBA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730E-8FCF-472B-B266-CDF415548E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365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DB1B-5734-4E9E-99A5-BC0EC741C9AC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861D-6246-4645-9066-D9DDE83D09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129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C214-A0C3-4762-8E62-2CAC03222DB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FB2E0-598A-4386-A1A5-373D4EA1F8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353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1F6B-815A-401A-9563-D5F634021C4C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84B8-BE2B-4694-B883-F088A6D802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404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C881-34F5-47F9-B818-3F216609BA4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9057-4B03-49AB-9F98-E9675A2EC2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B77E-6F4F-4DCB-A938-53361DDAE288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E039-2117-4FB5-AC2D-08064158BA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4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7770-B9E8-46CC-AD38-20C76E64CF7F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2F60-4A1D-42B4-AA47-3E1FB3F2B9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7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5742-AF09-4442-A2F8-D66B02E4529F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2846-387E-4380-B166-AC7F41F40F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450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9803-DBE3-4708-AE97-BF198F47A49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9E14-5761-4B6A-85B3-2BAA904D78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13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903C-E1C9-4E07-8C73-D2874E02A59F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F8D0-A6B6-45BB-A1B3-5EABD298E1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897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D10A-D9D0-400B-9EE1-7F09A38FAC3B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2FE2-9868-49A8-80D0-0F737077F8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816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B31F-C714-490B-9A3B-0D347E823425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44B2-33AE-4A7C-8C39-1C54B33930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73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1BA1-A26D-45E3-A186-75FB2BF437B6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76E4-52E3-45C2-A8C2-C75E943DB7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4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ADF4-3B4C-4B25-BA80-B38BAC6B004A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1BC5-B259-4DB8-8845-880623B67D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1409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810B-9A9B-4C26-ADD4-2A8D0F93F8E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6420-CF6A-4509-BBCB-67B0CA3E41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24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3D5B-1812-4B56-B699-7441824B7CB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1B03-F703-4CAB-82B8-77FEE650FB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868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4086-4319-4A8D-8F35-08E0BCE9069E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C646-4306-459E-B1CF-501785D467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3811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E58B-85A3-4AE3-A369-F5E2665CE865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6AA8-19CD-4C84-AB0F-12165E2018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371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1798-BEFC-4FF4-93AF-01215051B7F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80C5-C167-41D8-9A22-691C37459C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7238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B5AFC-852A-48DE-BF7F-94274A02F56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88C9-B1BC-402E-9855-54E686E694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637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62656-4754-4511-ACB1-9210C1B18D5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BF77-31A9-4824-B057-1107573F76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882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E808-23BC-4B3F-914E-6E555024404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8847-5912-4FE1-8F46-6567BE9B11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388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4534-5DFE-42FB-8B68-E1B88B113846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75C9-2949-41AB-9984-0339A4D48E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733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6C74-99B8-447D-8F49-CB1B8DD773EE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F901-9CA9-4969-84FB-3EC1C04909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761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0847-773E-4A93-A8EA-A7D9FFC750A0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3D221-D2D2-42B9-8FDF-D6E75C66CF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9983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6886-9C9F-46BA-AFA7-F6BD292751D0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A228-3DCF-4DA8-B488-CE8062FC79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5403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0966-E356-4A17-853F-A31D8D192EB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235B-C429-43E0-8633-A88EC982B6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3478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EF52-67A2-42E1-995F-2A8B8686EF6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076B-EFFF-484F-87DD-234E772D18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5716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6D92-6CA9-4CDD-96BC-4295CF0860E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2A09-242C-4B18-80EE-71622C5C67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673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A40D-FC78-4773-B8DA-C292E850867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7481-59C6-4E94-83FF-7BDA082F84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6264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3AB8E-55AD-40B1-A2C9-77D3E14EF653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04AA-0B05-4FCA-B0D4-787F9569EB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4857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0C5F-EB9B-4171-B014-E02A291FF20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05B4-6090-45C0-9408-3B30654406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282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9959-A831-49D7-8337-3364A997063A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397D-CAB5-427B-9554-625012DF1D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36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53D2-227E-4823-917B-F2238ED84DC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182E-F607-4A8F-93CF-9BD2AA2263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19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6877-54A7-4EAA-BE7D-90D84117D38E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A317-D3B7-4FF8-A88A-AAF25530F1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4664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4906-E38A-4D68-8BBE-2929C9AFA083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45FF-8CD1-4A62-815B-1865BB0CE4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747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5CDC-A7C2-4D54-B1EB-3B0C470BABC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83D5-6E3D-4804-8B55-88ACFA77F0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729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969B-B155-41AC-9DD2-5DCA39DBFC2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450E-8FC3-4E30-9493-C0CC14A68D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5314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C07E-A124-4781-B8CE-4279BC458AC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6E29-B03C-416E-AC8C-C9007E6349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695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CEF3-317B-4095-8C16-47A5475A7A1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CD2B-F3F2-43B1-BE4F-CA4408C1BF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069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DBF5-766C-4526-AF26-2D82696FE54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F766-1BF7-4568-BBFF-977D24600A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386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6DF9-9145-4B24-9E10-34D307042BB1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7BF7-3D79-4183-B5FA-01E304FAFA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3296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B11C-1A80-4887-9B4D-341BD7A39B4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7E05-FE09-46F7-B8F9-E502E5092B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0603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96C3-740C-4378-B23A-B202B3600A6C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D39-E13E-4E72-BF27-F3C9EF31A1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108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F956-804A-4964-B215-A942D78B714B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5B06-BC10-4B00-9D38-C7AC4AAE59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176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E8D7D-F2E8-4A64-A0D6-F9725B3E48C3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AB3F-8A43-4C98-A7CA-DB7E2A5BA5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5668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EDE4-2162-4F1A-BD05-813EA3D37D58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D00A-15D7-4D3F-B335-A4A077AF00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6127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42A3-BBEC-43BA-B599-DB2F8D67F43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8F5B-968F-4DA8-AC93-398BE1CB83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645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AB40-A33D-4188-855C-41A34ACB13A7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057D-B99F-48A7-8ABF-601B897873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9650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F0B1-5C2E-43CE-B30C-0126A4261143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4CED-D0F9-46F9-9FC0-51E627A315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9922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5678-3B52-4459-9B35-A13E581FE193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D983-A491-4430-9E45-89BF8E6C05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1719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9D5D-6A7D-4F78-8082-0F8C5EA7E9C5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BF2D-15E2-4E37-BCF4-A3DA9A25D5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0111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9235-98FA-4B71-BCB7-B871DED2AB78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6C4E-03A0-4297-8DBD-1F7712C80C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5910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FBD5-F8B0-44C9-80FE-398A336390F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20B9-1AA9-440E-916E-9BC148BB0A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294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A2D-F4C9-4EA3-B8EA-1002E35EBF8E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56CC-8729-4B9B-B330-FE7EE9D1C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912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BD08-D364-40AA-9161-8DC0D9283000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5AF7-704A-413A-AC00-E738DA66A7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504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6D69-E33A-4145-955C-F81144A93CC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84CF-23B3-49B9-99AD-EE9DA5991E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0227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0703-432A-4E67-9251-897923D9FF8C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BA54-4679-4488-8D71-953B8B9081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8185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4D66-5115-4BB1-AD4F-D6705EAA941E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8A03-61A7-4008-8809-3BFE97ABD9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594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D249-24A6-45B6-84E8-5AE0DD0F09E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833D-B9D2-4A65-AEBC-6A3605A6A4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447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BBA1-2A3F-465A-9D3F-8CC710E02C9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0E0D-E520-4B04-B3D1-16C53FC7AD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182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D3BC-05E6-4A5B-A409-13D1EB97871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72B8-79BA-400E-9A0E-4F9FC3FA39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7566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10E1-EB40-4ACF-B7FD-6F55101A6F46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35DF-B220-4C55-B0F4-A029CDB6FD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291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28D7-D67E-4C19-8BF9-0835FDCD4715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B264-166C-4B41-BF19-DA051ADBC1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38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CE41-5537-4FE2-9214-6F178B81E456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123E-7D60-4F68-9819-DD3D71B3F6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3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1FAD-D005-49ED-8BE1-FB0F7D821F75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B506-0AF5-4069-B4A7-00D72CBE1B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256855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19.xml" />
  <Relationship Id="rId3" Type="http://schemas.openxmlformats.org/officeDocument/2006/relationships/slideLayout" Target="../slideLayouts/slideLayout14.xml" />
  <Relationship Id="rId7" Type="http://schemas.openxmlformats.org/officeDocument/2006/relationships/slideLayout" Target="../slideLayouts/slideLayout18.xml" />
  <Relationship Id="rId12" Type="http://schemas.openxmlformats.org/officeDocument/2006/relationships/theme" Target="../theme/theme2.xml" />
  <Relationship Id="rId2" Type="http://schemas.openxmlformats.org/officeDocument/2006/relationships/slideLayout" Target="../slideLayouts/slideLayout13.xml" />
  <Relationship Id="rId1" Type="http://schemas.openxmlformats.org/officeDocument/2006/relationships/slideLayout" Target="../slideLayouts/slideLayout12.xml" />
  <Relationship Id="rId6" Type="http://schemas.openxmlformats.org/officeDocument/2006/relationships/slideLayout" Target="../slideLayouts/slideLayout17.xml" />
  <Relationship Id="rId11" Type="http://schemas.openxmlformats.org/officeDocument/2006/relationships/slideLayout" Target="../slideLayouts/slideLayout22.xml" />
  <Relationship Id="rId5" Type="http://schemas.openxmlformats.org/officeDocument/2006/relationships/slideLayout" Target="../slideLayouts/slideLayout16.xml" />
  <Relationship Id="rId10" Type="http://schemas.openxmlformats.org/officeDocument/2006/relationships/slideLayout" Target="../slideLayouts/slideLayout21.xml" />
  <Relationship Id="rId4" Type="http://schemas.openxmlformats.org/officeDocument/2006/relationships/slideLayout" Target="../slideLayouts/slideLayout15.xml" />
  <Relationship Id="rId9" Type="http://schemas.openxmlformats.org/officeDocument/2006/relationships/slideLayout" Target="../slideLayouts/slideLayout20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30.xml" />
  <Relationship Id="rId3" Type="http://schemas.openxmlformats.org/officeDocument/2006/relationships/slideLayout" Target="../slideLayouts/slideLayout25.xml" />
  <Relationship Id="rId7" Type="http://schemas.openxmlformats.org/officeDocument/2006/relationships/slideLayout" Target="../slideLayouts/slideLayout29.xml" />
  <Relationship Id="rId12" Type="http://schemas.openxmlformats.org/officeDocument/2006/relationships/theme" Target="../theme/theme3.xml" />
  <Relationship Id="rId2" Type="http://schemas.openxmlformats.org/officeDocument/2006/relationships/slideLayout" Target="../slideLayouts/slideLayout24.xml" />
  <Relationship Id="rId1" Type="http://schemas.openxmlformats.org/officeDocument/2006/relationships/slideLayout" Target="../slideLayouts/slideLayout23.xml" />
  <Relationship Id="rId6" Type="http://schemas.openxmlformats.org/officeDocument/2006/relationships/slideLayout" Target="../slideLayouts/slideLayout28.xml" />
  <Relationship Id="rId11" Type="http://schemas.openxmlformats.org/officeDocument/2006/relationships/slideLayout" Target="../slideLayouts/slideLayout33.xml" />
  <Relationship Id="rId5" Type="http://schemas.openxmlformats.org/officeDocument/2006/relationships/slideLayout" Target="../slideLayouts/slideLayout27.xml" />
  <Relationship Id="rId10" Type="http://schemas.openxmlformats.org/officeDocument/2006/relationships/slideLayout" Target="../slideLayouts/slideLayout32.xml" />
  <Relationship Id="rId4" Type="http://schemas.openxmlformats.org/officeDocument/2006/relationships/slideLayout" Target="../slideLayouts/slideLayout26.xml" />
  <Relationship Id="rId9" Type="http://schemas.openxmlformats.org/officeDocument/2006/relationships/slideLayout" Target="../slideLayouts/slideLayout31.xml" />
</Relationships>
</file>

<file path=ppt/slideMasters/_rels/slideMaster4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41.xml" />
  <Relationship Id="rId3" Type="http://schemas.openxmlformats.org/officeDocument/2006/relationships/slideLayout" Target="../slideLayouts/slideLayout36.xml" />
  <Relationship Id="rId7" Type="http://schemas.openxmlformats.org/officeDocument/2006/relationships/slideLayout" Target="../slideLayouts/slideLayout40.xml" />
  <Relationship Id="rId12" Type="http://schemas.openxmlformats.org/officeDocument/2006/relationships/theme" Target="../theme/theme4.xml" />
  <Relationship Id="rId2" Type="http://schemas.openxmlformats.org/officeDocument/2006/relationships/slideLayout" Target="../slideLayouts/slideLayout35.xml" />
  <Relationship Id="rId1" Type="http://schemas.openxmlformats.org/officeDocument/2006/relationships/slideLayout" Target="../slideLayouts/slideLayout34.xml" />
  <Relationship Id="rId6" Type="http://schemas.openxmlformats.org/officeDocument/2006/relationships/slideLayout" Target="../slideLayouts/slideLayout39.xml" />
  <Relationship Id="rId11" Type="http://schemas.openxmlformats.org/officeDocument/2006/relationships/slideLayout" Target="../slideLayouts/slideLayout44.xml" />
  <Relationship Id="rId5" Type="http://schemas.openxmlformats.org/officeDocument/2006/relationships/slideLayout" Target="../slideLayouts/slideLayout38.xml" />
  <Relationship Id="rId10" Type="http://schemas.openxmlformats.org/officeDocument/2006/relationships/slideLayout" Target="../slideLayouts/slideLayout43.xml" />
  <Relationship Id="rId4" Type="http://schemas.openxmlformats.org/officeDocument/2006/relationships/slideLayout" Target="../slideLayouts/slideLayout37.xml" />
  <Relationship Id="rId9" Type="http://schemas.openxmlformats.org/officeDocument/2006/relationships/slideLayout" Target="../slideLayouts/slideLayout42.xml" />
</Relationships>
</file>

<file path=ppt/slideMasters/_rels/slideMaster5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52.xml" />
  <Relationship Id="rId3" Type="http://schemas.openxmlformats.org/officeDocument/2006/relationships/slideLayout" Target="../slideLayouts/slideLayout47.xml" />
  <Relationship Id="rId7" Type="http://schemas.openxmlformats.org/officeDocument/2006/relationships/slideLayout" Target="../slideLayouts/slideLayout51.xml" />
  <Relationship Id="rId12" Type="http://schemas.openxmlformats.org/officeDocument/2006/relationships/theme" Target="../theme/theme5.xml" />
  <Relationship Id="rId2" Type="http://schemas.openxmlformats.org/officeDocument/2006/relationships/slideLayout" Target="../slideLayouts/slideLayout46.xml" />
  <Relationship Id="rId1" Type="http://schemas.openxmlformats.org/officeDocument/2006/relationships/slideLayout" Target="../slideLayouts/slideLayout45.xml" />
  <Relationship Id="rId6" Type="http://schemas.openxmlformats.org/officeDocument/2006/relationships/slideLayout" Target="../slideLayouts/slideLayout50.xml" />
  <Relationship Id="rId11" Type="http://schemas.openxmlformats.org/officeDocument/2006/relationships/slideLayout" Target="../slideLayouts/slideLayout55.xml" />
  <Relationship Id="rId5" Type="http://schemas.openxmlformats.org/officeDocument/2006/relationships/slideLayout" Target="../slideLayouts/slideLayout49.xml" />
  <Relationship Id="rId10" Type="http://schemas.openxmlformats.org/officeDocument/2006/relationships/slideLayout" Target="../slideLayouts/slideLayout54.xml" />
  <Relationship Id="rId4" Type="http://schemas.openxmlformats.org/officeDocument/2006/relationships/slideLayout" Target="../slideLayouts/slideLayout48.xml" />
  <Relationship Id="rId9" Type="http://schemas.openxmlformats.org/officeDocument/2006/relationships/slideLayout" Target="../slideLayouts/slideLayout53.xml" />
</Relationships>
</file>

<file path=ppt/slideMasters/_rels/slideMaster6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63.xml" />
  <Relationship Id="rId3" Type="http://schemas.openxmlformats.org/officeDocument/2006/relationships/slideLayout" Target="../slideLayouts/slideLayout58.xml" />
  <Relationship Id="rId7" Type="http://schemas.openxmlformats.org/officeDocument/2006/relationships/slideLayout" Target="../slideLayouts/slideLayout62.xml" />
  <Relationship Id="rId12" Type="http://schemas.openxmlformats.org/officeDocument/2006/relationships/theme" Target="../theme/theme6.xml" />
  <Relationship Id="rId2" Type="http://schemas.openxmlformats.org/officeDocument/2006/relationships/slideLayout" Target="../slideLayouts/slideLayout57.xml" />
  <Relationship Id="rId1" Type="http://schemas.openxmlformats.org/officeDocument/2006/relationships/slideLayout" Target="../slideLayouts/slideLayout56.xml" />
  <Relationship Id="rId6" Type="http://schemas.openxmlformats.org/officeDocument/2006/relationships/slideLayout" Target="../slideLayouts/slideLayout61.xml" />
  <Relationship Id="rId11" Type="http://schemas.openxmlformats.org/officeDocument/2006/relationships/slideLayout" Target="../slideLayouts/slideLayout66.xml" />
  <Relationship Id="rId5" Type="http://schemas.openxmlformats.org/officeDocument/2006/relationships/slideLayout" Target="../slideLayouts/slideLayout60.xml" />
  <Relationship Id="rId10" Type="http://schemas.openxmlformats.org/officeDocument/2006/relationships/slideLayout" Target="../slideLayouts/slideLayout65.xml" />
  <Relationship Id="rId4" Type="http://schemas.openxmlformats.org/officeDocument/2006/relationships/slideLayout" Target="../slideLayouts/slideLayout59.xml" />
  <Relationship Id="rId9" Type="http://schemas.openxmlformats.org/officeDocument/2006/relationships/slideLayout" Target="../slideLayouts/slideLayout6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6B9BA7-51D9-4BD0-B89F-8FFE2B240669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3BF9AF-0472-47BB-82F8-FA30B693AD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895350" y="1738313"/>
            <a:ext cx="7475538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2052" name="Straight Connector 8"/>
          <p:cNvSpPr>
            <a:spLocks noChangeShapeType="1"/>
          </p:cNvSpPr>
          <p:nvPr/>
        </p:nvSpPr>
        <p:spPr bwMode="auto">
          <a:xfrm>
            <a:off x="906463" y="4343400"/>
            <a:ext cx="7405687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31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D0C9BD-C92F-4689-872F-C0B260ED46A8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310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0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732114-CE0D-4C95-80FA-A8847D0ED5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413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E28318-CEC7-4F7F-BA99-875A147AAAC8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413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3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9E9E81-2306-4B3C-B7A6-F242BBFF73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3038475" cy="6858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030538" y="0"/>
            <a:ext cx="47625" cy="68580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410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516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10F675-DCC1-4EC2-B091-FDF970F077F2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516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6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9B5C8B-D47C-4657-8B8B-8C466A6206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4953000"/>
            <a:ext cx="9142413" cy="1905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4914900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512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61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BE2DCD-A1C1-4308-A64E-F7B3688B2584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62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2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B59418-BD26-406E-902B-2997024A21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614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72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CDEC75-2A04-4AD6-B80A-E08FCBC56830}" type="datetime1">
              <a:rPr lang="ja-JP" altLang="en-US"/>
              <a:pPr>
                <a:defRPr/>
              </a:pPr>
              <a:t>2020/11/16</a:t>
            </a:fld>
            <a:endParaRPr lang="ja-JP" altLang="en-US"/>
          </a:p>
        </p:txBody>
      </p:sp>
      <p:sp>
        <p:nvSpPr>
          <p:cNvPr id="72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238849-96D4-4CC9-847D-7667AD7DDD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gif" />
  <Relationship Id="rId1" Type="http://schemas.openxmlformats.org/officeDocument/2006/relationships/slideLayout" Target="../slideLayouts/slideLayout29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7" Type="http://schemas.openxmlformats.org/officeDocument/2006/relationships/image" Target="../media/image8.png" />
  <Relationship Id="rId2" Type="http://schemas.openxmlformats.org/officeDocument/2006/relationships/image" Target="../media/image3.png" />
  <Relationship Id="rId1" Type="http://schemas.openxmlformats.org/officeDocument/2006/relationships/slideLayout" Target="../slideLayouts/slideLayout29.xml" />
  <Relationship Id="rId6" Type="http://schemas.openxmlformats.org/officeDocument/2006/relationships/image" Target="../media/image7.png" />
  <Relationship Id="rId5" Type="http://schemas.openxmlformats.org/officeDocument/2006/relationships/image" Target="../media/image6.png" />
  <Relationship Id="rId4" Type="http://schemas.openxmlformats.org/officeDocument/2006/relationships/image" Target="../media/image5.png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9.png" />
  <Relationship Id="rId1" Type="http://schemas.openxmlformats.org/officeDocument/2006/relationships/slideLayout" Target="../slideLayouts/slideLayout29.xml" />
  <Relationship Id="rId6" Type="http://schemas.openxmlformats.org/officeDocument/2006/relationships/image" Target="../media/image12.png" />
  <Relationship Id="rId5" Type="http://schemas.openxmlformats.org/officeDocument/2006/relationships/image" Target="../media/image11.png" />
  <Relationship Id="rId4" Type="http://schemas.openxmlformats.org/officeDocument/2006/relationships/image" Target="../media/image10.png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13.png" />
  <Relationship Id="rId1" Type="http://schemas.openxmlformats.org/officeDocument/2006/relationships/slideLayout" Target="../slideLayouts/slideLayout29.xml" />
  <Relationship Id="rId4" Type="http://schemas.openxmlformats.org/officeDocument/2006/relationships/image" Target="../media/image14.png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9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63770"/>
            <a:ext cx="9104312" cy="6245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sp>
        <p:nvSpPr>
          <p:cNvPr id="87853" name="Rectangle 813"/>
          <p:cNvSpPr>
            <a:spLocks noChangeArrowheads="1"/>
          </p:cNvSpPr>
          <p:nvPr/>
        </p:nvSpPr>
        <p:spPr bwMode="auto">
          <a:xfrm>
            <a:off x="0" y="-98425"/>
            <a:ext cx="9104313" cy="1295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テーマ２</a:t>
            </a:r>
            <a:r>
              <a:rPr lang="ja-JP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　ネット依存・ゲーム依存</a:t>
            </a:r>
            <a:endParaRPr lang="ja-JP" altLang="en-US" sz="4400" b="1" dirty="0" smtClean="0">
              <a:solidFill>
                <a:srgbClr val="FFFFFF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ＭＳ Ｐゴシック" panose="020B0600070205080204" pitchFamily="50" charset="-128"/>
              <a:ea typeface="AR隷書体M" charset="-128"/>
            </a:endParaRPr>
          </a:p>
        </p:txBody>
      </p:sp>
      <p:sp>
        <p:nvSpPr>
          <p:cNvPr id="87850" name="フッター プレースホルダー 2"/>
          <p:cNvSpPr>
            <a:spLocks noChangeArrowheads="1"/>
          </p:cNvSpPr>
          <p:nvPr/>
        </p:nvSpPr>
        <p:spPr bwMode="auto">
          <a:xfrm>
            <a:off x="3235325" y="6453188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110108" y="1697854"/>
            <a:ext cx="9324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自分をコントロール</a:t>
            </a:r>
            <a:endParaRPr lang="en-US" altLang="ja-JP" sz="5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できていますか？</a:t>
            </a:r>
          </a:p>
        </p:txBody>
      </p:sp>
      <p:sp>
        <p:nvSpPr>
          <p:cNvPr id="7" name="正方形/長方形 6"/>
          <p:cNvSpPr/>
          <p:nvPr/>
        </p:nvSpPr>
        <p:spPr>
          <a:xfrm rot="360391">
            <a:off x="4171950" y="4019550"/>
            <a:ext cx="1096963" cy="187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pic>
        <p:nvPicPr>
          <p:cNvPr id="820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3690938"/>
            <a:ext cx="25320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テキスト ボックス 5"/>
          <p:cNvSpPr txBox="1">
            <a:spLocks noChangeArrowheads="1"/>
          </p:cNvSpPr>
          <p:nvPr/>
        </p:nvSpPr>
        <p:spPr bwMode="auto">
          <a:xfrm>
            <a:off x="4108450" y="4221163"/>
            <a:ext cx="1223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3200">
                <a:solidFill>
                  <a:srgbClr val="FF0000"/>
                </a:solidFill>
              </a:rPr>
              <a:t>ネット</a:t>
            </a:r>
            <a:endParaRPr kumimoji="1" lang="en-US" altLang="ja-JP" sz="3200">
              <a:solidFill>
                <a:srgbClr val="FF0000"/>
              </a:solidFill>
            </a:endParaRPr>
          </a:p>
          <a:p>
            <a:pPr eaLnBrk="1" hangingPunct="1">
              <a:buSzPct val="100000"/>
            </a:pPr>
            <a:r>
              <a:rPr kumimoji="1" lang="ja-JP" altLang="en-US" sz="2800">
                <a:solidFill>
                  <a:srgbClr val="FF0000"/>
                </a:solidFill>
              </a:rPr>
              <a:t>ゲーム</a:t>
            </a:r>
          </a:p>
        </p:txBody>
      </p:sp>
      <p:pic>
        <p:nvPicPr>
          <p:cNvPr id="8203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938" y="5141913"/>
            <a:ext cx="7778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741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7413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⑨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依存度チェック</a:t>
              </a:r>
              <a:r>
                <a:rPr lang="ja-JP" alt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107950" y="836613"/>
            <a:ext cx="89281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Ｑ１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．ネットゲやームに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夢中になっていると感じて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ますか？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Ｑ２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．満足をえるために、ネットやゲームを使う時間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をだんだん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長くしていかないとならないと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感じ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いますか？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Ｑ３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．ネットやゲームの使用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を制限したり、時間を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　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らしたり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、完全にやめようと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が、うまく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なかった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ことがたびたびありましたか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Ｑ４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．ネットやゲームの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使用時間を短くしたり、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完全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にやめよう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とした時、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落ち着かなかったり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機嫌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や落ち込み、またはイライラなどを感じ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した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843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8437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⑩依存度チェック</a:t>
              </a:r>
              <a:r>
                <a:rPr lang="ja-JP" alt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107950" y="836613"/>
            <a:ext cx="90360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Ｑ５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．使いはじめ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に決めた時間より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長い時間ネット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やゲームをしてしまいます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Ｑ６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．ネットやゲームを優先するあまり、友人関係を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壊してしまうようなことがありましたか？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Ｑ７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．ネットやゲームへ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の熱中のしすぎをかくす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ため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に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、家族、学校の先生や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その他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の人たちに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うそ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を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ついたことがありましたか？　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Ｑ８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．問題から逃げるために、または、絶望的な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気持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ち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、罪悪感、不安、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落ち込み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などといった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いや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な気持ちから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逃げるため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にネットやゲームを使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ことがたびたびありましたか？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945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9461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⑪依存度チェック</a:t>
              </a:r>
              <a:r>
                <a:rPr lang="ja-JP" alt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4248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「はい」の数が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５つ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以上あった場合は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要注意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です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。依存症にならないための対策をしましょう。</a:t>
            </a: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自分だけで解決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が難しい場合に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は、先生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や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保護者に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相談してみてください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。</a:t>
            </a:r>
            <a:endParaRPr lang="ja-JP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330244">
            <a:off x="466266" y="3583137"/>
            <a:ext cx="3491491" cy="1655824"/>
          </a:xfrm>
          <a:prstGeom prst="cloudCallout">
            <a:avLst>
              <a:gd name="adj1" fmla="val 38327"/>
              <a:gd name="adj2" fmla="val 44885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9220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9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①スマホやゲーム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がやめられない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51520" y="817229"/>
            <a:ext cx="801976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Ｂ夫さ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ん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は、最近、オンラインゲーム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に熱中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して夜ふかし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が多くなっています。</a:t>
            </a:r>
            <a:endParaRPr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9222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325" y="4529138"/>
            <a:ext cx="110013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100" y="3724275"/>
            <a:ext cx="5476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図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0" y="3168650"/>
            <a:ext cx="5476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1017553" y="3857178"/>
            <a:ext cx="295388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あと少しで</a:t>
            </a:r>
            <a:endParaRPr lang="en-US" altLang="ja-JP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クリアだし・・・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226" name="図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75" y="981075"/>
            <a:ext cx="94138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9915525" y="1671638"/>
            <a:ext cx="1403350" cy="140335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10531475" y="2259013"/>
            <a:ext cx="171450" cy="665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10444163" y="1992313"/>
            <a:ext cx="260350" cy="454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0144125" y="2327275"/>
            <a:ext cx="619125" cy="2460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330244">
            <a:off x="5402560" y="2544591"/>
            <a:ext cx="3621447" cy="1416050"/>
          </a:xfrm>
          <a:prstGeom prst="cloudCallout">
            <a:avLst>
              <a:gd name="adj1" fmla="val -39102"/>
              <a:gd name="adj2" fmla="val 89590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5927201" y="2706153"/>
            <a:ext cx="295388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このアイテム</a:t>
            </a:r>
            <a:endParaRPr lang="en-US" altLang="ja-JP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絶対欲しい・・・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50" y="4148138"/>
            <a:ext cx="2384425" cy="1682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88" y="2382838"/>
            <a:ext cx="1905000" cy="1976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円/楕円 31"/>
          <p:cNvSpPr/>
          <p:nvPr/>
        </p:nvSpPr>
        <p:spPr>
          <a:xfrm>
            <a:off x="1827213" y="2401888"/>
            <a:ext cx="930275" cy="9286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2125663" y="2776538"/>
            <a:ext cx="231775" cy="43815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2268538" y="2595563"/>
            <a:ext cx="47625" cy="366712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1922463" y="2813050"/>
            <a:ext cx="546100" cy="193675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2805"/>
            <a:ext cx="9144000" cy="54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330244">
            <a:off x="6526687" y="2396848"/>
            <a:ext cx="2601991" cy="1865574"/>
          </a:xfrm>
          <a:prstGeom prst="cloudCallout">
            <a:avLst>
              <a:gd name="adj1" fmla="val -28344"/>
              <a:gd name="adj2" fmla="val 6564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024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0258" name="正方形/長方形 2"/>
            <p:cNvPicPr preferRelativeResize="0"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②スマホ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やゲームが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やめられない</a:t>
              </a:r>
              <a:endParaRPr lang="ja-JP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0" y="776348"/>
            <a:ext cx="914399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ずっと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ゲームをやっている</a:t>
            </a:r>
            <a:r>
              <a:rPr lang="en-US" altLang="ja-JP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夫さんに、家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人がゲーム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のやりすぎを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指摘します。すると、いつも言い争いになってしまいます</a:t>
            </a: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6756457" y="2780774"/>
            <a:ext cx="2347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今いいところなん</a:t>
            </a: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だよ！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63" y="4175125"/>
            <a:ext cx="2516187" cy="177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38" y="1946275"/>
            <a:ext cx="2386012" cy="2466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爆発 1 7"/>
          <p:cNvSpPr/>
          <p:nvPr/>
        </p:nvSpPr>
        <p:spPr>
          <a:xfrm>
            <a:off x="253719" y="2491276"/>
            <a:ext cx="4272188" cy="3689643"/>
          </a:xfrm>
          <a:prstGeom prst="irregularSeal1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" y="4105678"/>
            <a:ext cx="1644889" cy="183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1690123" y="3628181"/>
            <a:ext cx="295388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食事中は</a:t>
            </a:r>
            <a:endParaRPr lang="en-US" altLang="ja-JP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スマホやめ</a:t>
            </a:r>
            <a:endParaRPr lang="en-US" altLang="ja-JP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なさい！！</a:t>
            </a:r>
            <a:endParaRPr lang="en-US" altLang="ja-JP" sz="28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738" y="4730775"/>
            <a:ext cx="2135187" cy="1506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1268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9" name="正方形/長方形 2"/>
            <p:cNvPicPr preferRelativeResize="0"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③スマホやゲームが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やめられない</a:t>
              </a:r>
              <a:endParaRPr lang="ja-JP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33390" y="817563"/>
            <a:ext cx="91106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言い争い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の後は少し反省して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、スマホを触らない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よう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にするのですが、すぐにイライラ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してしまい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、またゲーム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を始めてしまいます。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041400" y="2562225"/>
            <a:ext cx="928688" cy="930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H="1" flipV="1">
            <a:off x="1395413" y="3035300"/>
            <a:ext cx="436562" cy="555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471613" y="2776538"/>
            <a:ext cx="82550" cy="36830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236663" y="2970213"/>
            <a:ext cx="331787" cy="347662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328725">
            <a:off x="5541491" y="3873484"/>
            <a:ext cx="3531942" cy="2376743"/>
          </a:xfrm>
          <a:prstGeom prst="cloudCallout">
            <a:avLst>
              <a:gd name="adj1" fmla="val -50463"/>
              <a:gd name="adj2" fmla="val -3630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5770922" y="4236320"/>
            <a:ext cx="31468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「もうやめよう」</a:t>
            </a:r>
            <a:endParaRPr lang="en-US" altLang="ja-JP" sz="32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って</a:t>
            </a: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思う</a:t>
            </a: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のに</a:t>
            </a:r>
            <a:endParaRPr lang="en-US" altLang="ja-JP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やめられない・・・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5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330244">
            <a:off x="144239" y="3510365"/>
            <a:ext cx="3231466" cy="2282825"/>
          </a:xfrm>
          <a:prstGeom prst="cloudCallout">
            <a:avLst>
              <a:gd name="adj1" fmla="val 49278"/>
              <a:gd name="adj2" fmla="val -4453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390221" y="3849553"/>
            <a:ext cx="27395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夜</a:t>
            </a: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も</a:t>
            </a: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遅いけど</a:t>
            </a:r>
            <a:endParaRPr lang="en-US" altLang="ja-JP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宿題も</a:t>
            </a:r>
            <a:endParaRPr lang="en-US" altLang="ja-JP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してないし・・・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38" y="2386037"/>
            <a:ext cx="2408237" cy="249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思考の吹き出し: 雲形 1">
            <a:extLst>
              <a:ext uri="{FF2B5EF4-FFF2-40B4-BE49-F238E27FC236}">
                <a16:creationId xmlns:a16="http://schemas.microsoft.com/office/drawing/2014/main" id="{63BA2BF0-0305-45EF-8090-28880D84630B}"/>
              </a:ext>
            </a:extLst>
          </p:cNvPr>
          <p:cNvSpPr/>
          <p:nvPr/>
        </p:nvSpPr>
        <p:spPr>
          <a:xfrm rot="21286275">
            <a:off x="5750226" y="1812018"/>
            <a:ext cx="3351840" cy="2088319"/>
          </a:xfrm>
          <a:prstGeom prst="cloudCallout">
            <a:avLst>
              <a:gd name="adj1" fmla="val -54281"/>
              <a:gd name="adj2" fmla="val 3023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F8D05B1-F30A-4ACF-ACD9-F85698D29D1B}"/>
              </a:ext>
            </a:extLst>
          </p:cNvPr>
          <p:cNvSpPr/>
          <p:nvPr/>
        </p:nvSpPr>
        <p:spPr>
          <a:xfrm>
            <a:off x="5889597" y="2060842"/>
            <a:ext cx="31468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ゲームをやらないと仲間外れにされるし・・・</a:t>
            </a:r>
            <a:endParaRPr lang="en-US" altLang="ja-JP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5" grpId="0" animBg="1"/>
      <p:bldP spid="26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229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2294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④考えてみよう！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51520" y="1124744"/>
            <a:ext cx="892899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　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ネットや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ゲームをしすぎる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と、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どのような影響がある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でしょう　</a:t>
            </a:r>
            <a:endParaRPr lang="en-US" altLang="ja-JP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か？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en-US" altLang="ja-JP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【</a:t>
            </a: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観点</a:t>
            </a:r>
            <a:r>
              <a:rPr lang="en-US" altLang="ja-JP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】</a:t>
            </a: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・生活面　　・健康面　　・学習面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・金銭面　　・人間関係面　など</a:t>
            </a:r>
          </a:p>
        </p:txBody>
      </p:sp>
      <p:sp>
        <p:nvSpPr>
          <p:cNvPr id="12293" name="テキスト ボックス 7"/>
          <p:cNvSpPr txBox="1">
            <a:spLocks noChangeArrowheads="1"/>
          </p:cNvSpPr>
          <p:nvPr/>
        </p:nvSpPr>
        <p:spPr bwMode="auto">
          <a:xfrm>
            <a:off x="80963" y="1196975"/>
            <a:ext cx="603250" cy="7080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⑤ネットやゲームのしすぎによる影響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692150"/>
            <a:ext cx="8424863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．生活面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昼夜逆転、注意力の低下など</a:t>
            </a:r>
            <a:endParaRPr lang="en-US" altLang="ja-JP" sz="32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２．健康面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視力障害、睡眠障害、指の腱鞘炎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．学習面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学習時間の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減少、言語能力の低下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．金銭面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オンラインゲームの高額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請求など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５．人間関係面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親子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関係・友人関係の希薄化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433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4341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⑥依存症に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ならないため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に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792163"/>
            <a:ext cx="87852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１．使用している時間を記録する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多くの時間をネットやゲームに費やしていないか確認しましょう。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２．時間を管理する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利用する時間を決めて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、時間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管理をしましょう。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３．趣味などに打ち込む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ネットやゲームの代わりとなる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活動を見つけましょう。 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４．支援を見つける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だけで解決できない場合は、保護者や先生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、医療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機関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などに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相談しましょう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pic>
        <p:nvPicPr>
          <p:cNvPr id="15363" name="正方形/長方形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40838" cy="868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922" name="Rectangle 834"/>
          <p:cNvSpPr>
            <a:spLocks noChangeArrowheads="1"/>
          </p:cNvSpPr>
          <p:nvPr/>
        </p:nvSpPr>
        <p:spPr bwMode="auto">
          <a:xfrm>
            <a:off x="0" y="-1270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⑦注意してほしいポイント</a:t>
            </a:r>
          </a:p>
        </p:txBody>
      </p: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08050"/>
            <a:ext cx="8424863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「ゲーム障害」は疾病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依存度が高くなると「ゲーム障害」になる可能性があります。ゲーム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障害は、利用時間などを自分でコントロールできなくなり日常生活に支障が出る病気です。ネット依存の約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％がゲーム依存ともいわれています。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２．ネットやゲームを使う上での「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家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庭内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ルール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」を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作りましょう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自己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管理に加え、家庭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で保護者と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話し合い、自分の行動を見守ってもらいましょう。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ja-JP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3" name="フローチャート: 抜出し 2"/>
          <p:cNvSpPr/>
          <p:nvPr/>
        </p:nvSpPr>
        <p:spPr>
          <a:xfrm>
            <a:off x="6321425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15367" name="テキスト ボックス 3"/>
          <p:cNvSpPr txBox="1">
            <a:spLocks noChangeArrowheads="1"/>
          </p:cNvSpPr>
          <p:nvPr/>
        </p:nvSpPr>
        <p:spPr bwMode="auto">
          <a:xfrm>
            <a:off x="6435725" y="187325"/>
            <a:ext cx="800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638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6389" name="正方形/長方形 2"/>
            <p:cNvPicPr preferRelativeResize="0"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⑧依存度チェック</a:t>
              </a:r>
              <a:r>
                <a:rPr lang="ja-JP" alt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424863" cy="48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これから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８つ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の質問をします。</a:t>
            </a: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「はい」「いいえ」で回答し、「はい」の数を数えてください。</a:t>
            </a: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altLang="ja-JP" sz="3600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ea typeface="A-OTF 新ゴ Pro L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altLang="ja-JP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ea typeface="A-OTF 新ゴ Pro L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-OTF 新ゴ Pro L" pitchFamily="34" charset="-128"/>
              </a:rPr>
              <a:t>【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-OTF 新ゴ Pro L" pitchFamily="34" charset="-128"/>
              </a:rPr>
              <a:t>参考</a:t>
            </a: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-OTF 新ゴ Pro L" pitchFamily="34" charset="-128"/>
              </a:rPr>
              <a:t>】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-OTF 新ゴ Pro L" pitchFamily="34" charset="-128"/>
              </a:rPr>
              <a:t>キンバリー・ヤング博士の診断質問票（ＤＱ）</a:t>
            </a:r>
            <a:endParaRPr lang="en-US" altLang="ja-JP" sz="2400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ea typeface="A-OTF 新ゴ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3.5"/>
  <p:tag name="AS_VERSION" val="17.9.1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4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5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6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